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8.xml" ContentType="application/vnd.openxmlformats-officedocument.presentationml.notesSlide+xml"/>
  <Override PartName="/ppt/charts/chart5.xml" ContentType="application/vnd.openxmlformats-officedocument.drawingml.chart+xml"/>
  <Override PartName="/ppt/theme/themeOverride1.xml" ContentType="application/vnd.openxmlformats-officedocument.themeOverride+xml"/>
  <Override PartName="/ppt/notesSlides/notesSlide9.xml" ContentType="application/vnd.openxmlformats-officedocument.presentationml.notesSlide+xml"/>
  <Override PartName="/ppt/charts/chart6.xml" ContentType="application/vnd.openxmlformats-officedocument.drawingml.chart+xml"/>
  <Override PartName="/ppt/theme/themeOverride2.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Override PartName="/ppt/charts/style1.xml" ContentType="application/vnd.ms-office.chartstyle+xml"/>
  <Override PartName="/ppt/charts/colors1.xml" ContentType="application/vnd.ms-office.chartcolorstyle+xml"/>
  <Override PartName="/ppt/charts/style2.xml" ContentType="application/vnd.ms-office.chartstyle+xml"/>
  <Override PartName="/ppt/charts/colors2.xml" ContentType="application/vnd.ms-office.chartcolorstyle+xml"/>
  <Override PartName="/ppt/charts/style3.xml" ContentType="application/vnd.ms-office.chartstyle+xml"/>
  <Override PartName="/ppt/charts/colors3.xml" ContentType="application/vnd.ms-office.chartcolorstyle+xml"/>
  <Override PartName="/ppt/charts/style4.xml" ContentType="application/vnd.ms-office.chartstyle+xml"/>
  <Override PartName="/ppt/charts/colors4.xml" ContentType="application/vnd.ms-office.chartcolorstyl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75" r:id="rId9"/>
    <p:sldId id="279" r:id="rId10"/>
    <p:sldId id="273" r:id="rId11"/>
    <p:sldId id="274" r:id="rId12"/>
    <p:sldId id="264" r:id="rId13"/>
    <p:sldId id="266" r:id="rId14"/>
    <p:sldId id="267" r:id="rId15"/>
    <p:sldId id="272" r:id="rId16"/>
    <p:sldId id="281" r:id="rId17"/>
    <p:sldId id="268" r:id="rId18"/>
    <p:sldId id="269" r:id="rId19"/>
    <p:sldId id="270" r:id="rId20"/>
    <p:sldId id="276" r:id="rId21"/>
    <p:sldId id="277" r:id="rId22"/>
    <p:sldId id="278" r:id="rId23"/>
    <p:sldId id="271" r:id="rId24"/>
  </p:sldIdLst>
  <p:sldSz cx="12192000" cy="6858000"/>
  <p:notesSz cx="6858000" cy="9144000"/>
  <p:embeddedFontLst>
    <p:embeddedFont>
      <p:font typeface="Lucida Sans Typewriter" pitchFamily="33" charset="0"/>
      <p:regular r:id="rId26"/>
      <p:bold r:id="rId27"/>
      <p:italic r:id="rId28"/>
      <p:boldItalic r:id="rId29"/>
    </p:embeddedFont>
    <p:embeddedFont>
      <p:font typeface="Overpass" charset="0"/>
      <p:regular r:id="rId30"/>
      <p:bold r:id="rId31"/>
      <p:italic r:id="rId32"/>
      <p:boldItalic r:id="rId33"/>
    </p:embeddedFont>
    <p:embeddedFont>
      <p:font typeface="Calibri" pitchFamily="34" charset="0"/>
      <p:regular r:id="rId34"/>
      <p:bold r:id="rId35"/>
      <p:italic r:id="rId36"/>
      <p:boldItalic r:id="rId37"/>
    </p:embeddedFont>
    <p:embeddedFont>
      <p:font typeface="Helvetica Neue" charset="0"/>
      <p:regular r:id="rId38"/>
      <p:bold r:id="rId39"/>
      <p:italic r:id="rId40"/>
      <p:boldItalic r:id="rId41"/>
    </p:embeddedFont>
    <p:embeddedFont>
      <p:font typeface="Open Sans"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7" roundtripDataSignature="AMtx7mjTqijCot5piTRSzduCUzzOsmyRw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A3413D99-9ED8-4A59-B136-1E13608CB352}">
  <a:tblStyle styleId="{A3413D99-9ED8-4A59-B136-1E13608CB352}" styleName="Table_0">
    <a:wholeTbl>
      <a:tcTxStyle b="off" i="off">
        <a:font>
          <a:latin typeface="Lucida Sans Typewriter"/>
          <a:ea typeface="Lucida Sans Typewriter"/>
          <a:cs typeface="Lucida Sans Typewriter"/>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F2FC"/>
          </a:solidFill>
        </a:fill>
      </a:tcStyle>
    </a:wholeTbl>
    <a:band1H>
      <a:tcTxStyle/>
      <a:tcStyle>
        <a:tcBdr/>
        <a:fill>
          <a:solidFill>
            <a:srgbClr val="CAE3F9"/>
          </a:solidFill>
        </a:fill>
      </a:tcStyle>
    </a:band1H>
    <a:band2H>
      <a:tcTxStyle/>
      <a:tcStyle>
        <a:tcBdr/>
      </a:tcStyle>
    </a:band2H>
    <a:band1V>
      <a:tcTxStyle/>
      <a:tcStyle>
        <a:tcBdr/>
        <a:fill>
          <a:solidFill>
            <a:srgbClr val="CAE3F9"/>
          </a:solidFill>
        </a:fill>
      </a:tcStyle>
    </a:band1V>
    <a:band2V>
      <a:tcTxStyle/>
      <a:tcStyle>
        <a:tcBdr/>
      </a:tcStyle>
    </a:band2V>
    <a:lastCol>
      <a:tcTxStyle b="on" i="off">
        <a:font>
          <a:latin typeface="Lucida Sans Typewriter"/>
          <a:ea typeface="Lucida Sans Typewriter"/>
          <a:cs typeface="Lucida Sans Typewriter"/>
        </a:font>
        <a:schemeClr val="lt1"/>
      </a:tcTxStyle>
      <a:tcStyle>
        <a:tcBdr/>
        <a:fill>
          <a:solidFill>
            <a:schemeClr val="accent1"/>
          </a:solidFill>
        </a:fill>
      </a:tcStyle>
    </a:lastCol>
    <a:firstCol>
      <a:tcTxStyle b="on" i="off">
        <a:font>
          <a:latin typeface="Lucida Sans Typewriter"/>
          <a:ea typeface="Lucida Sans Typewriter"/>
          <a:cs typeface="Lucida Sans Typewriter"/>
        </a:font>
        <a:schemeClr val="lt1"/>
      </a:tcTxStyle>
      <a:tcStyle>
        <a:tcBdr/>
        <a:fill>
          <a:solidFill>
            <a:schemeClr val="accent1"/>
          </a:solidFill>
        </a:fill>
      </a:tcStyle>
    </a:firstCol>
    <a:lastRow>
      <a:tcTxStyle b="on" i="off">
        <a:font>
          <a:latin typeface="Lucida Sans Typewriter"/>
          <a:ea typeface="Lucida Sans Typewriter"/>
          <a:cs typeface="Lucida Sans Typewriter"/>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Lucida Sans Typewriter"/>
          <a:ea typeface="Lucida Sans Typewriter"/>
          <a:cs typeface="Lucida Sans Typewriter"/>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0" d="100"/>
          <a:sy n="70" d="100"/>
        </p:scale>
        <p:origin x="-720"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3" Type="http://schemas.microsoft.com/office/2011/relationships/chartStyle" Target="style2.xml"/><Relationship Id="rId2" Type="http://schemas.microsoft.com/office/2011/relationships/chartColorStyle" Target="colors2.xml"/><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3" Type="http://schemas.microsoft.com/office/2011/relationships/chartStyle" Target="style3.xml"/><Relationship Id="rId2" Type="http://schemas.microsoft.com/office/2011/relationships/chartColorStyle" Target="colors3.xml"/><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3" Type="http://schemas.microsoft.com/office/2011/relationships/chartStyle" Target="style4.xml"/><Relationship Id="rId2" Type="http://schemas.microsoft.com/office/2011/relationships/chartColorStyle" Target="colors4.xml"/><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1.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2723625520133507E-2"/>
          <c:y val="6.4153120891716917E-2"/>
          <c:w val="0.92167335321308852"/>
          <c:h val="0.85842975627396434"/>
        </c:manualLayout>
      </c:layout>
      <c:doughnutChart>
        <c:varyColors val="1"/>
        <c:dLbls>
          <c:showLegendKey val="0"/>
          <c:showVal val="0"/>
          <c:showCatName val="0"/>
          <c:showSerName val="0"/>
          <c:showPercent val="0"/>
          <c:showBubbleSize val="0"/>
          <c:showLeaderLines val="0"/>
        </c:dLbls>
        <c:firstSliceAng val="156"/>
        <c:holeSize val="60"/>
      </c:doughnutChart>
      <c:spPr>
        <a:noFill/>
        <a:ln w="25400">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a:t>Experiencing a landslide?</a:t>
            </a:r>
          </a:p>
        </c:rich>
      </c:tx>
      <c:layout/>
      <c:overlay val="0"/>
      <c:spPr>
        <a:noFill/>
        <a:ln>
          <a:noFill/>
        </a:ln>
        <a:effectLst/>
      </c:spPr>
    </c:title>
    <c:autoTitleDeleted val="0"/>
    <c:view3D>
      <c:rotX val="50"/>
      <c:rotY val="0"/>
      <c:depthPercent val="100"/>
      <c:rAngAx val="0"/>
      <c:perspective val="3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4.2391152295904198E-2"/>
          <c:y val="0.28356387892641183"/>
          <c:w val="0.73728470255946066"/>
          <c:h val="0.68141382231775305"/>
        </c:manualLayout>
      </c:layout>
      <c:pie3DChart>
        <c:varyColors val="1"/>
        <c:ser>
          <c:idx val="0"/>
          <c:order val="0"/>
          <c:tx>
            <c:strRef>
              <c:f>Sheet1!$B$1</c:f>
              <c:strCache>
                <c:ptCount val="1"/>
                <c:pt idx="0">
                  <c:v>Sales</c:v>
                </c:pt>
              </c:strCache>
            </c:strRef>
          </c:tx>
          <c:dPt>
            <c:idx val="0"/>
            <c:bubble3D val="0"/>
            <c:spPr>
              <a:solidFill>
                <a:schemeClr val="accent1"/>
              </a:solidFill>
              <a:ln>
                <a:noFill/>
              </a:ln>
              <a:effectLst>
                <a:outerShdw blurRad="254000" sx="102000" sy="102000" algn="ctr" rotWithShape="0">
                  <a:prstClr val="black">
                    <a:alpha val="20000"/>
                  </a:prstClr>
                </a:outerShdw>
              </a:effectLst>
              <a:sp3d/>
            </c:spPr>
          </c:dPt>
          <c:dPt>
            <c:idx val="1"/>
            <c:bubble3D val="0"/>
            <c:spPr>
              <a:solidFill>
                <a:schemeClr val="accent2"/>
              </a:solidFill>
              <a:ln>
                <a:noFill/>
              </a:ln>
              <a:effectLst>
                <a:outerShdw blurRad="254000" sx="102000" sy="102000" algn="ctr" rotWithShape="0">
                  <a:prstClr val="black">
                    <a:alpha val="20000"/>
                  </a:prstClr>
                </a:outerShdw>
              </a:effectLst>
              <a:sp3d/>
            </c:spPr>
          </c:dPt>
          <c:dPt>
            <c:idx val="2"/>
            <c:bubble3D val="0"/>
            <c:spPr>
              <a:solidFill>
                <a:schemeClr val="accent3"/>
              </a:solidFill>
              <a:ln>
                <a:noFill/>
              </a:ln>
              <a:effectLst>
                <a:outerShdw blurRad="254000" sx="102000" sy="102000" algn="ctr" rotWithShape="0">
                  <a:prstClr val="black">
                    <a:alpha val="20000"/>
                  </a:prstClr>
                </a:outerShdw>
              </a:effectLst>
              <a:sp3d/>
            </c:spPr>
          </c:dPt>
          <c:dPt>
            <c:idx val="3"/>
            <c:bubble3D val="0"/>
            <c:spPr>
              <a:solidFill>
                <a:schemeClr val="accent4"/>
              </a:solidFill>
              <a:ln>
                <a:noFill/>
              </a:ln>
              <a:effectLst>
                <a:outerShdw blurRad="254000" sx="102000" sy="102000" algn="ctr" rotWithShape="0">
                  <a:prstClr val="black">
                    <a:alpha val="20000"/>
                  </a:prstClr>
                </a:outerShdw>
              </a:effectLst>
              <a:sp3d/>
            </c:spPr>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1"/>
            <c:showSerName val="0"/>
            <c:showPercent val="1"/>
            <c:showBubbleSize val="0"/>
            <c:showLeaderLines val="1"/>
            <c:leaderLines>
              <c:spPr>
                <a:ln w="9525">
                  <a:solidFill>
                    <a:schemeClr val="dk1">
                      <a:lumMod val="50000"/>
                      <a:lumOff val="50000"/>
                    </a:schemeClr>
                  </a:solidFill>
                </a:ln>
                <a:effectLst/>
              </c:spPr>
            </c:leaderLines>
            <c:extLst xmlns:c16r2="http://schemas.microsoft.com/office/drawing/2015/06/chart">
              <c:ext xmlns:c15="http://schemas.microsoft.com/office/drawing/2012/chart" uri="{CE6537A1-D6FC-4f65-9D91-7224C49458BB}"/>
            </c:extLst>
          </c:dLbls>
          <c:cat>
            <c:strRef>
              <c:f>Sheet1!$A$2:$A$5</c:f>
              <c:strCache>
                <c:ptCount val="2"/>
                <c:pt idx="0">
                  <c:v>Yes</c:v>
                </c:pt>
                <c:pt idx="1">
                  <c:v>No</c:v>
                </c:pt>
              </c:strCache>
            </c:strRef>
          </c:cat>
          <c:val>
            <c:numRef>
              <c:f>Sheet1!$B$2:$B$5</c:f>
              <c:numCache>
                <c:formatCode>General</c:formatCode>
                <c:ptCount val="4"/>
                <c:pt idx="0">
                  <c:v>24</c:v>
                </c:pt>
                <c:pt idx="1">
                  <c:v>36</c:v>
                </c:pt>
              </c:numCache>
            </c:numRef>
          </c:val>
          <c:extLst xmlns:c16r2="http://schemas.microsoft.com/office/drawing/2015/06/chart">
            <c:ext xmlns:c16="http://schemas.microsoft.com/office/drawing/2014/chart" uri="{C3380CC4-5D6E-409C-BE32-E72D297353CC}">
              <c16:uniqueId val="{00000000-FC24-430F-8488-C2D137D69F9F}"/>
            </c:ext>
          </c:extLst>
        </c:ser>
        <c:dLbls>
          <c:dLblPos val="ctr"/>
          <c:showLegendKey val="0"/>
          <c:showVal val="0"/>
          <c:showCatName val="1"/>
          <c:showSerName val="0"/>
          <c:showPercent val="0"/>
          <c:showBubbleSize val="0"/>
          <c:showLeaderLines val="1"/>
        </c:dLbls>
      </c:pie3DChart>
      <c:spPr>
        <a:noFill/>
        <a:ln>
          <a:noFill/>
        </a:ln>
        <a:effectLst/>
      </c:spPr>
    </c:plotArea>
    <c:legend>
      <c:legendPos val="r"/>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sz="1600" dirty="0"/>
              <a:t>Do you find this kind of application useful?</a:t>
            </a:r>
          </a:p>
        </c:rich>
      </c:tx>
      <c:layout/>
      <c:overlay val="0"/>
      <c:spPr>
        <a:noFill/>
        <a:ln>
          <a:noFill/>
        </a:ln>
        <a:effectLst/>
      </c:spPr>
    </c:title>
    <c:autoTitleDeleted val="0"/>
    <c:view3D>
      <c:rotX val="50"/>
      <c:rotY val="0"/>
      <c:depthPercent val="100"/>
      <c:rAngAx val="0"/>
      <c:perspective val="3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dPt>
            <c:idx val="0"/>
            <c:bubble3D val="0"/>
            <c:spPr>
              <a:solidFill>
                <a:schemeClr val="accent1"/>
              </a:solidFill>
              <a:ln>
                <a:noFill/>
              </a:ln>
              <a:effectLst>
                <a:outerShdw blurRad="254000" sx="102000" sy="102000" algn="ctr" rotWithShape="0">
                  <a:prstClr val="black">
                    <a:alpha val="20000"/>
                  </a:prstClr>
                </a:outerShdw>
              </a:effectLst>
              <a:sp3d/>
            </c:spPr>
            <c:extLst xmlns:c16r2="http://schemas.microsoft.com/office/drawing/2015/06/chart">
              <c:ext xmlns:c16="http://schemas.microsoft.com/office/drawing/2014/chart" uri="{C3380CC4-5D6E-409C-BE32-E72D297353CC}">
                <c16:uniqueId val="{00000002-7479-43A5-80D1-7C3B9F2464E0}"/>
              </c:ext>
            </c:extLst>
          </c:dPt>
          <c:dPt>
            <c:idx val="1"/>
            <c:bubble3D val="0"/>
            <c:spPr>
              <a:solidFill>
                <a:schemeClr val="accent2"/>
              </a:solidFill>
              <a:ln>
                <a:noFill/>
              </a:ln>
              <a:effectLst>
                <a:outerShdw blurRad="254000" sx="102000" sy="102000" algn="ctr" rotWithShape="0">
                  <a:prstClr val="black">
                    <a:alpha val="20000"/>
                  </a:prstClr>
                </a:outerShdw>
              </a:effectLst>
              <a:sp3d/>
            </c:spPr>
          </c:dPt>
          <c:dPt>
            <c:idx val="2"/>
            <c:bubble3D val="0"/>
            <c:spPr>
              <a:solidFill>
                <a:schemeClr val="accent3"/>
              </a:solidFill>
              <a:ln>
                <a:noFill/>
              </a:ln>
              <a:effectLst>
                <a:outerShdw blurRad="254000" sx="102000" sy="102000" algn="ctr" rotWithShape="0">
                  <a:prstClr val="black">
                    <a:alpha val="20000"/>
                  </a:prstClr>
                </a:outerShdw>
              </a:effectLst>
              <a:sp3d/>
            </c:spPr>
          </c:dPt>
          <c:dPt>
            <c:idx val="3"/>
            <c:bubble3D val="0"/>
            <c:spPr>
              <a:solidFill>
                <a:schemeClr val="accent4"/>
              </a:solidFill>
              <a:ln>
                <a:noFill/>
              </a:ln>
              <a:effectLst>
                <a:outerShdw blurRad="254000" sx="102000" sy="102000" algn="ctr" rotWithShape="0">
                  <a:prstClr val="black">
                    <a:alpha val="20000"/>
                  </a:prstClr>
                </a:outerShdw>
              </a:effectLst>
              <a:sp3d/>
            </c:spPr>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xmlns:c16r2="http://schemas.microsoft.com/office/drawing/2015/06/chart">
              <c:ext xmlns:c15="http://schemas.microsoft.com/office/drawing/2012/chart" uri="{CE6537A1-D6FC-4f65-9D91-7224C49458BB}"/>
            </c:extLst>
          </c:dLbls>
          <c:cat>
            <c:strRef>
              <c:f>Sheet1!$A$2:$A$5</c:f>
              <c:strCache>
                <c:ptCount val="2"/>
                <c:pt idx="0">
                  <c:v>Yes</c:v>
                </c:pt>
                <c:pt idx="1">
                  <c:v>No</c:v>
                </c:pt>
              </c:strCache>
            </c:strRef>
          </c:cat>
          <c:val>
            <c:numRef>
              <c:f>Sheet1!$B$2:$B$5</c:f>
              <c:numCache>
                <c:formatCode>General</c:formatCode>
                <c:ptCount val="4"/>
                <c:pt idx="0">
                  <c:v>57</c:v>
                </c:pt>
                <c:pt idx="1">
                  <c:v>3</c:v>
                </c:pt>
              </c:numCache>
            </c:numRef>
          </c:val>
          <c:extLst xmlns:c16r2="http://schemas.microsoft.com/office/drawing/2015/06/chart">
            <c:ext xmlns:c16="http://schemas.microsoft.com/office/drawing/2014/chart" uri="{C3380CC4-5D6E-409C-BE32-E72D297353CC}">
              <c16:uniqueId val="{00000000-7479-43A5-80D1-7C3B9F2464E0}"/>
            </c:ext>
          </c:extLst>
        </c:ser>
        <c:dLbls>
          <c:dLblPos val="ctr"/>
          <c:showLegendKey val="0"/>
          <c:showVal val="0"/>
          <c:showCatName val="0"/>
          <c:showSerName val="0"/>
          <c:showPercent val="1"/>
          <c:showBubbleSize val="0"/>
          <c:showLeaderLines val="1"/>
        </c:dLbls>
      </c:pie3DChart>
      <c:spPr>
        <a:noFill/>
        <a:ln>
          <a:noFill/>
        </a:ln>
        <a:effectLst/>
      </c:spPr>
    </c:plotArea>
    <c:legend>
      <c:legendPos val="r"/>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sz="1800" dirty="0"/>
              <a:t>Was it possible to avoid</a:t>
            </a:r>
            <a:r>
              <a:rPr lang="en-US" sz="1800" baseline="0" dirty="0"/>
              <a:t> the damage if you were warned at the time?</a:t>
            </a:r>
            <a:endParaRPr lang="en-US" sz="1800" dirty="0"/>
          </a:p>
        </c:rich>
      </c:tx>
      <c:layout/>
      <c:overlay val="0"/>
      <c:spPr>
        <a:noFill/>
        <a:ln>
          <a:noFill/>
        </a:ln>
        <a:effectLst/>
      </c:spPr>
    </c:title>
    <c:autoTitleDeleted val="0"/>
    <c:view3D>
      <c:rotX val="50"/>
      <c:rotY val="0"/>
      <c:depthPercent val="100"/>
      <c:rAngAx val="0"/>
      <c:perspective val="3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dPt>
            <c:idx val="0"/>
            <c:bubble3D val="0"/>
            <c:spPr>
              <a:solidFill>
                <a:schemeClr val="accent1"/>
              </a:solidFill>
              <a:ln>
                <a:noFill/>
              </a:ln>
              <a:effectLst>
                <a:outerShdw blurRad="254000" sx="102000" sy="102000" algn="ctr" rotWithShape="0">
                  <a:prstClr val="black">
                    <a:alpha val="20000"/>
                  </a:prstClr>
                </a:outerShdw>
              </a:effectLst>
              <a:sp3d/>
            </c:spPr>
          </c:dPt>
          <c:dPt>
            <c:idx val="1"/>
            <c:bubble3D val="0"/>
            <c:spPr>
              <a:solidFill>
                <a:schemeClr val="accent2"/>
              </a:solidFill>
              <a:ln>
                <a:noFill/>
              </a:ln>
              <a:effectLst>
                <a:outerShdw blurRad="254000" sx="102000" sy="102000" algn="ctr" rotWithShape="0">
                  <a:prstClr val="black">
                    <a:alpha val="20000"/>
                  </a:prstClr>
                </a:outerShdw>
              </a:effectLst>
              <a:sp3d/>
            </c:spPr>
          </c:dPt>
          <c:dPt>
            <c:idx val="2"/>
            <c:bubble3D val="0"/>
            <c:spPr>
              <a:solidFill>
                <a:schemeClr val="accent3"/>
              </a:solidFill>
              <a:ln>
                <a:noFill/>
              </a:ln>
              <a:effectLst>
                <a:outerShdw blurRad="254000" sx="102000" sy="102000" algn="ctr" rotWithShape="0">
                  <a:prstClr val="black">
                    <a:alpha val="20000"/>
                  </a:prstClr>
                </a:outerShdw>
              </a:effectLst>
              <a:sp3d/>
            </c:spPr>
          </c:dPt>
          <c:dPt>
            <c:idx val="3"/>
            <c:bubble3D val="0"/>
            <c:spPr>
              <a:solidFill>
                <a:schemeClr val="accent4"/>
              </a:solidFill>
              <a:ln>
                <a:noFill/>
              </a:ln>
              <a:effectLst>
                <a:outerShdw blurRad="254000" sx="102000" sy="102000" algn="ctr" rotWithShape="0">
                  <a:prstClr val="black">
                    <a:alpha val="20000"/>
                  </a:prstClr>
                </a:outerShdw>
              </a:effectLst>
              <a:sp3d/>
            </c:spPr>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xmlns:c16r2="http://schemas.microsoft.com/office/drawing/2015/06/chart">
              <c:ext xmlns:c15="http://schemas.microsoft.com/office/drawing/2012/chart" uri="{CE6537A1-D6FC-4f65-9D91-7224C49458BB}"/>
            </c:extLst>
          </c:dLbls>
          <c:cat>
            <c:strRef>
              <c:f>Sheet1!$A$2:$A$5</c:f>
              <c:strCache>
                <c:ptCount val="2"/>
                <c:pt idx="0">
                  <c:v>Yes</c:v>
                </c:pt>
                <c:pt idx="1">
                  <c:v>No</c:v>
                </c:pt>
              </c:strCache>
            </c:strRef>
          </c:cat>
          <c:val>
            <c:numRef>
              <c:f>Sheet1!$B$2:$B$5</c:f>
              <c:numCache>
                <c:formatCode>General</c:formatCode>
                <c:ptCount val="4"/>
                <c:pt idx="0">
                  <c:v>51</c:v>
                </c:pt>
                <c:pt idx="1">
                  <c:v>9</c:v>
                </c:pt>
              </c:numCache>
            </c:numRef>
          </c:val>
          <c:extLst xmlns:c16r2="http://schemas.microsoft.com/office/drawing/2015/06/chart">
            <c:ext xmlns:c16="http://schemas.microsoft.com/office/drawing/2014/chart" uri="{C3380CC4-5D6E-409C-BE32-E72D297353CC}">
              <c16:uniqueId val="{00000000-67C7-4274-BEF2-00045060A1BE}"/>
            </c:ext>
          </c:extLst>
        </c:ser>
        <c:dLbls>
          <c:dLblPos val="ctr"/>
          <c:showLegendKey val="0"/>
          <c:showVal val="0"/>
          <c:showCatName val="0"/>
          <c:showSerName val="0"/>
          <c:showPercent val="1"/>
          <c:showBubbleSize val="0"/>
          <c:showLeaderLines val="1"/>
        </c:dLbls>
      </c:pie3DChart>
      <c:spPr>
        <a:noFill/>
        <a:ln>
          <a:noFill/>
        </a:ln>
        <a:effectLst/>
      </c:spPr>
    </c:plotArea>
    <c:legend>
      <c:legendPos val="r"/>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dk2" tx2="lt2" accent1="accent1" accent2="accent2" accent3="accent3" accent4="accent4" accent5="accent5" accent6="accent6" hlink="hlink" folHlink="folHlink"/>
  <c:chart>
    <c:autoTitleDeleted val="1"/>
    <c:plotArea>
      <c:layout>
        <c:manualLayout>
          <c:layoutTarget val="inner"/>
          <c:xMode val="edge"/>
          <c:yMode val="edge"/>
          <c:x val="4.2723625520133507E-2"/>
          <c:y val="6.4153120891716917E-2"/>
          <c:w val="0.92167335321308852"/>
          <c:h val="0.85842975627396434"/>
        </c:manualLayout>
      </c:layout>
      <c:doughnutChart>
        <c:varyColors val="1"/>
        <c:dLbls>
          <c:showLegendKey val="0"/>
          <c:showVal val="0"/>
          <c:showCatName val="0"/>
          <c:showSerName val="0"/>
          <c:showPercent val="0"/>
          <c:showBubbleSize val="0"/>
          <c:showLeaderLines val="0"/>
        </c:dLbls>
        <c:firstSliceAng val="156"/>
        <c:holeSize val="60"/>
      </c:doughnutChart>
      <c:spPr>
        <a:noFill/>
        <a:ln w="25400">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dk2" tx2="lt2" accent1="accent1" accent2="accent2" accent3="accent3" accent4="accent4" accent5="accent5" accent6="accent6" hlink="hlink" folHlink="folHlink"/>
  <c:chart>
    <c:autoTitleDeleted val="1"/>
    <c:plotArea>
      <c:layout>
        <c:manualLayout>
          <c:layoutTarget val="inner"/>
          <c:xMode val="edge"/>
          <c:yMode val="edge"/>
          <c:x val="4.2723625520133507E-2"/>
          <c:y val="6.4153120891716917E-2"/>
          <c:w val="0.92167335321308852"/>
          <c:h val="0.85842975627396434"/>
        </c:manualLayout>
      </c:layout>
      <c:doughnutChart>
        <c:varyColors val="1"/>
        <c:dLbls>
          <c:showLegendKey val="0"/>
          <c:showVal val="0"/>
          <c:showCatName val="0"/>
          <c:showSerName val="0"/>
          <c:showPercent val="0"/>
          <c:showBubbleSize val="0"/>
          <c:showLeaderLines val="0"/>
        </c:dLbls>
        <c:firstSliceAng val="156"/>
        <c:holeSize val="60"/>
      </c:doughnutChart>
      <c:spPr>
        <a:noFill/>
        <a:ln w="25400">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4816821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p:cSld name="Title Only">
    <p:bg>
      <p:bgPr>
        <a:solidFill>
          <a:srgbClr val="1C1C1C"/>
        </a:solidFill>
        <a:effectLst/>
      </p:bgPr>
    </p:bg>
    <p:spTree>
      <p:nvGrpSpPr>
        <p:cNvPr id="1" name="Shape 17"/>
        <p:cNvGrpSpPr/>
        <p:nvPr/>
      </p:nvGrpSpPr>
      <p:grpSpPr>
        <a:xfrm>
          <a:off x="0" y="0"/>
          <a:ext cx="0" cy="0"/>
          <a:chOff x="0" y="0"/>
          <a:chExt cx="0" cy="0"/>
        </a:xfrm>
      </p:grpSpPr>
      <p:sp>
        <p:nvSpPr>
          <p:cNvPr id="18" name="Google Shape;18;p18"/>
          <p:cNvSpPr txBox="1">
            <a:spLocks noGrp="1"/>
          </p:cNvSpPr>
          <p:nvPr>
            <p:ph type="title"/>
          </p:nvPr>
        </p:nvSpPr>
        <p:spPr>
          <a:xfrm>
            <a:off x="304800" y="3149062"/>
            <a:ext cx="5791200" cy="1325563"/>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4400"/>
              <a:buFont typeface="Twentieth Century"/>
              <a:buNone/>
              <a:defRPr sz="4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8"/>
          <p:cNvSpPr txBox="1">
            <a:spLocks noGrp="1"/>
          </p:cNvSpPr>
          <p:nvPr>
            <p:ph type="body" idx="1"/>
          </p:nvPr>
        </p:nvSpPr>
        <p:spPr>
          <a:xfrm>
            <a:off x="304800" y="4580988"/>
            <a:ext cx="5791200" cy="92551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lt1"/>
              </a:buClr>
              <a:buSzPts val="1800"/>
              <a:buNone/>
              <a:defRPr>
                <a:solidFill>
                  <a:schemeClr val="lt1"/>
                </a:solidFill>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8"/>
          <p:cNvSpPr>
            <a:spLocks noGrp="1"/>
          </p:cNvSpPr>
          <p:nvPr>
            <p:ph type="pic" idx="2"/>
          </p:nvPr>
        </p:nvSpPr>
        <p:spPr>
          <a:xfrm>
            <a:off x="8156900" y="4570790"/>
            <a:ext cx="4034172" cy="2276856"/>
          </a:xfrm>
          <a:prstGeom prst="rect">
            <a:avLst/>
          </a:prstGeom>
          <a:noFill/>
          <a:ln>
            <a:noFill/>
          </a:ln>
        </p:spPr>
      </p:sp>
      <p:sp>
        <p:nvSpPr>
          <p:cNvPr id="21" name="Google Shape;21;p18"/>
          <p:cNvSpPr>
            <a:spLocks noGrp="1"/>
          </p:cNvSpPr>
          <p:nvPr>
            <p:ph type="pic" idx="3"/>
          </p:nvPr>
        </p:nvSpPr>
        <p:spPr>
          <a:xfrm>
            <a:off x="8157828" y="2283580"/>
            <a:ext cx="4034172" cy="2276856"/>
          </a:xfrm>
          <a:prstGeom prst="rect">
            <a:avLst/>
          </a:prstGeom>
          <a:noFill/>
          <a:ln>
            <a:noFill/>
          </a:ln>
        </p:spPr>
      </p:sp>
      <p:sp>
        <p:nvSpPr>
          <p:cNvPr id="22" name="Google Shape;22;p18"/>
          <p:cNvSpPr>
            <a:spLocks noGrp="1"/>
          </p:cNvSpPr>
          <p:nvPr>
            <p:ph type="pic" idx="4"/>
          </p:nvPr>
        </p:nvSpPr>
        <p:spPr>
          <a:xfrm>
            <a:off x="4070603" y="268"/>
            <a:ext cx="4111583" cy="2276856"/>
          </a:xfrm>
          <a:prstGeom prst="rect">
            <a:avLst/>
          </a:prstGeom>
          <a:noFill/>
          <a:ln>
            <a:noFill/>
          </a:ln>
        </p:spPr>
      </p:sp>
      <p:sp>
        <p:nvSpPr>
          <p:cNvPr id="23" name="Google Shape;23;p18"/>
          <p:cNvSpPr>
            <a:spLocks noGrp="1"/>
          </p:cNvSpPr>
          <p:nvPr>
            <p:ph type="pic" idx="5"/>
          </p:nvPr>
        </p:nvSpPr>
        <p:spPr>
          <a:xfrm>
            <a:off x="0" y="0"/>
            <a:ext cx="4070604" cy="2276856"/>
          </a:xfrm>
          <a:prstGeom prst="rect">
            <a:avLst/>
          </a:prstGeom>
          <a:noFill/>
          <a:ln>
            <a:noFill/>
          </a:ln>
        </p:spPr>
      </p:sp>
      <p:sp>
        <p:nvSpPr>
          <p:cNvPr id="24" name="Google Shape;24;p18"/>
          <p:cNvSpPr>
            <a:spLocks noGrp="1"/>
          </p:cNvSpPr>
          <p:nvPr>
            <p:ph type="pic" idx="6"/>
          </p:nvPr>
        </p:nvSpPr>
        <p:spPr>
          <a:xfrm>
            <a:off x="8157828" y="0"/>
            <a:ext cx="4034172" cy="2276856"/>
          </a:xfrm>
          <a:prstGeom prst="rect">
            <a:avLst/>
          </a:prstGeom>
          <a:noFill/>
          <a:ln>
            <a:noFill/>
          </a:ln>
        </p:spPr>
      </p:sp>
    </p:spTree>
  </p:cSld>
  <p:clrMapOvr>
    <a:masterClrMapping/>
  </p:clrMapOvr>
  <p:extLst>
    <p:ext uri="{DCECCB84-F9BA-43D5-87BE-67443E8EF086}">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584">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ideo">
  <p:cSld name="Video">
    <p:spTree>
      <p:nvGrpSpPr>
        <p:cNvPr id="1" name="Shape 95"/>
        <p:cNvGrpSpPr/>
        <p:nvPr/>
      </p:nvGrpSpPr>
      <p:grpSpPr>
        <a:xfrm>
          <a:off x="0" y="0"/>
          <a:ext cx="0" cy="0"/>
          <a:chOff x="0" y="0"/>
          <a:chExt cx="0" cy="0"/>
        </a:xfrm>
      </p:grpSpPr>
      <p:sp>
        <p:nvSpPr>
          <p:cNvPr id="96" name="Google Shape;96;p27"/>
          <p:cNvSpPr>
            <a:spLocks noGrp="1"/>
          </p:cNvSpPr>
          <p:nvPr>
            <p:ph type="media" idx="2"/>
          </p:nvPr>
        </p:nvSpPr>
        <p:spPr>
          <a:xfrm>
            <a:off x="0" y="0"/>
            <a:ext cx="12192000" cy="6678000"/>
          </a:xfrm>
          <a:prstGeom prst="rect">
            <a:avLst/>
          </a:prstGeom>
          <a:solidFill>
            <a:srgbClr val="F2F2F2"/>
          </a:solid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rgbClr val="3F3F3F"/>
              </a:buClr>
              <a:buSzPts val="1600"/>
              <a:buFont typeface="Arial"/>
              <a:buNone/>
              <a:defRPr sz="1600" b="0" i="1" u="none" strike="noStrike" cap="none">
                <a:solidFill>
                  <a:srgbClr val="3F3F3F"/>
                </a:solidFill>
                <a:latin typeface="Times New Roman"/>
                <a:ea typeface="Times New Roman"/>
                <a:cs typeface="Times New Roman"/>
                <a:sym typeface="Times New Roman"/>
              </a:defRPr>
            </a:lvl1pPr>
            <a:lvl2pPr marR="0" lvl="1"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Twentieth Century"/>
                <a:ea typeface="Twentieth Century"/>
                <a:cs typeface="Twentieth Century"/>
                <a:sym typeface="Twentieth Century"/>
              </a:defRPr>
            </a:lvl2pPr>
            <a:lvl3pPr marR="0" lvl="2"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Twentieth Century"/>
                <a:ea typeface="Twentieth Century"/>
                <a:cs typeface="Twentieth Century"/>
                <a:sym typeface="Twentieth Century"/>
              </a:defRPr>
            </a:lvl3pPr>
            <a:lvl4pPr marR="0" lvl="3"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Twentieth Century"/>
                <a:ea typeface="Twentieth Century"/>
                <a:cs typeface="Twentieth Century"/>
                <a:sym typeface="Twentieth Century"/>
              </a:defRPr>
            </a:lvl4pPr>
            <a:lvl5pPr marR="0" lvl="4"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Twentieth Century"/>
                <a:ea typeface="Twentieth Century"/>
                <a:cs typeface="Twentieth Century"/>
                <a:sym typeface="Twentieth Century"/>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cida Sans"/>
                <a:ea typeface="Lucida Sans"/>
                <a:cs typeface="Lucida Sans"/>
                <a:sym typeface="Lucida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cida Sans"/>
                <a:ea typeface="Lucida Sans"/>
                <a:cs typeface="Lucida Sans"/>
                <a:sym typeface="Lucida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cida Sans"/>
                <a:ea typeface="Lucida Sans"/>
                <a:cs typeface="Lucida Sans"/>
                <a:sym typeface="Lucida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cida Sans"/>
                <a:ea typeface="Lucida Sans"/>
                <a:cs typeface="Lucida Sans"/>
                <a:sym typeface="Lucida Sans"/>
              </a:defRPr>
            </a:lvl9pPr>
          </a:lstStyle>
          <a:p>
            <a:endParaRPr/>
          </a:p>
        </p:txBody>
      </p:sp>
      <p:sp>
        <p:nvSpPr>
          <p:cNvPr id="97" name="Google Shape;97;p27"/>
          <p:cNvSpPr txBox="1">
            <a:spLocks noGrp="1"/>
          </p:cNvSpPr>
          <p:nvPr>
            <p:ph type="body" idx="1"/>
          </p:nvPr>
        </p:nvSpPr>
        <p:spPr>
          <a:xfrm>
            <a:off x="7801275" y="6156000"/>
            <a:ext cx="3793125" cy="396000"/>
          </a:xfrm>
          <a:prstGeom prst="rect">
            <a:avLst/>
          </a:prstGeom>
          <a:solidFill>
            <a:schemeClr val="dk1"/>
          </a:solidFill>
          <a:ln>
            <a:noFill/>
          </a:ln>
        </p:spPr>
        <p:txBody>
          <a:bodyPr spcFirstLastPara="1" wrap="square" lIns="72000" tIns="72000" rIns="0" bIns="0" anchor="t" anchorCtr="0">
            <a:noAutofit/>
          </a:bodyPr>
          <a:lstStyle>
            <a:lvl1pPr marL="457200" lvl="0" indent="-228600" algn="l">
              <a:lnSpc>
                <a:spcPct val="90000"/>
              </a:lnSpc>
              <a:spcBef>
                <a:spcPts val="1000"/>
              </a:spcBef>
              <a:spcAft>
                <a:spcPts val="0"/>
              </a:spcAft>
              <a:buClr>
                <a:schemeClr val="lt1"/>
              </a:buClr>
              <a:buSzPts val="1800"/>
              <a:buNone/>
              <a:defRPr>
                <a:solidFill>
                  <a:schemeClr val="lt1"/>
                </a:solidFill>
              </a:defRPr>
            </a:lvl1pPr>
            <a:lvl2pPr marL="914400" lvl="1" indent="-228600" algn="l">
              <a:lnSpc>
                <a:spcPct val="90000"/>
              </a:lnSpc>
              <a:spcBef>
                <a:spcPts val="500"/>
              </a:spcBef>
              <a:spcAft>
                <a:spcPts val="0"/>
              </a:spcAft>
              <a:buClr>
                <a:srgbClr val="3F3F3F"/>
              </a:buClr>
              <a:buSzPts val="1600"/>
              <a:buNone/>
              <a:defRPr/>
            </a:lvl2pPr>
            <a:lvl3pPr marL="1371600" lvl="2" indent="-228600" algn="l">
              <a:lnSpc>
                <a:spcPct val="90000"/>
              </a:lnSpc>
              <a:spcBef>
                <a:spcPts val="500"/>
              </a:spcBef>
              <a:spcAft>
                <a:spcPts val="0"/>
              </a:spcAft>
              <a:buClr>
                <a:srgbClr val="3F3F3F"/>
              </a:buClr>
              <a:buSzPts val="1400"/>
              <a:buNone/>
              <a:defRPr/>
            </a:lvl3pPr>
            <a:lvl4pPr marL="1828800" lvl="3" indent="-228600" algn="l">
              <a:lnSpc>
                <a:spcPct val="90000"/>
              </a:lnSpc>
              <a:spcBef>
                <a:spcPts val="500"/>
              </a:spcBef>
              <a:spcAft>
                <a:spcPts val="0"/>
              </a:spcAft>
              <a:buClr>
                <a:srgbClr val="3F3F3F"/>
              </a:buClr>
              <a:buSzPts val="1400"/>
              <a:buNone/>
              <a:defRPr/>
            </a:lvl4pPr>
            <a:lvl5pPr marL="2286000" lvl="4" indent="-228600" algn="l">
              <a:lnSpc>
                <a:spcPct val="90000"/>
              </a:lnSpc>
              <a:spcBef>
                <a:spcPts val="500"/>
              </a:spcBef>
              <a:spcAft>
                <a:spcPts val="0"/>
              </a:spcAft>
              <a:buClr>
                <a:srgbClr val="3F3F3F"/>
              </a:buClr>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 name="Google Shape;98;p27"/>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9" name="Google Shape;99;p27"/>
          <p:cNvSpPr txBox="1">
            <a:spLocks noGrp="1"/>
          </p:cNvSpPr>
          <p:nvPr>
            <p:ph type="title"/>
          </p:nvPr>
        </p:nvSpPr>
        <p:spPr>
          <a:xfrm>
            <a:off x="360000" y="360000"/>
            <a:ext cx="11473200" cy="54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00"/>
        <p:cNvGrpSpPr/>
        <p:nvPr/>
      </p:nvGrpSpPr>
      <p:grpSpPr>
        <a:xfrm>
          <a:off x="0" y="0"/>
          <a:ext cx="0" cy="0"/>
          <a:chOff x="0" y="0"/>
          <a:chExt cx="0" cy="0"/>
        </a:xfrm>
      </p:grpSpPr>
      <p:sp>
        <p:nvSpPr>
          <p:cNvPr id="101" name="Google Shape;101;p28"/>
          <p:cNvSpPr txBox="1">
            <a:spLocks noGrp="1"/>
          </p:cNvSpPr>
          <p:nvPr>
            <p:ph type="title"/>
          </p:nvPr>
        </p:nvSpPr>
        <p:spPr>
          <a:xfrm>
            <a:off x="360000" y="360000"/>
            <a:ext cx="11473200" cy="54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28"/>
          <p:cNvSpPr txBox="1">
            <a:spLocks noGrp="1"/>
          </p:cNvSpPr>
          <p:nvPr>
            <p:ph type="body" idx="1"/>
          </p:nvPr>
        </p:nvSpPr>
        <p:spPr>
          <a:xfrm>
            <a:off x="360363" y="1080000"/>
            <a:ext cx="11471275" cy="36036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rgbClr val="3F3F3F"/>
              </a:buClr>
              <a:buSzPts val="2100"/>
              <a:buNone/>
              <a:defRPr sz="2100"/>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p28"/>
          <p:cNvSpPr txBox="1">
            <a:spLocks noGrp="1"/>
          </p:cNvSpPr>
          <p:nvPr>
            <p:ph type="body" idx="2"/>
          </p:nvPr>
        </p:nvSpPr>
        <p:spPr>
          <a:xfrm>
            <a:off x="360000" y="1620000"/>
            <a:ext cx="11473200" cy="450000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 name="Google Shape;104;p28"/>
          <p:cNvSpPr txBox="1">
            <a:spLocks noGrp="1"/>
          </p:cNvSpPr>
          <p:nvPr>
            <p:ph type="ftr" idx="11"/>
          </p:nvPr>
        </p:nvSpPr>
        <p:spPr>
          <a:xfrm>
            <a:off x="360000" y="6483329"/>
            <a:ext cx="2378438" cy="187367"/>
          </a:xfrm>
          <a:prstGeom prst="rect">
            <a:avLst/>
          </a:prstGeom>
          <a:gradFill>
            <a:gsLst>
              <a:gs pos="0">
                <a:srgbClr val="F2F2F2"/>
              </a:gs>
              <a:gs pos="82000">
                <a:srgbClr val="F2F2F2"/>
              </a:gs>
              <a:gs pos="100000">
                <a:srgbClr val="A5A5A5"/>
              </a:gs>
            </a:gsLst>
            <a:lin ang="5400000" scaled="0"/>
          </a:gradFill>
          <a:ln>
            <a:noFill/>
          </a:ln>
        </p:spPr>
        <p:txBody>
          <a:bodyPr spcFirstLastPara="1" wrap="square" lIns="3600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28"/>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06"/>
        <p:cNvGrpSpPr/>
        <p:nvPr/>
      </p:nvGrpSpPr>
      <p:grpSpPr>
        <a:xfrm>
          <a:off x="0" y="0"/>
          <a:ext cx="0" cy="0"/>
          <a:chOff x="0" y="0"/>
          <a:chExt cx="0" cy="0"/>
        </a:xfrm>
      </p:grpSpPr>
      <p:sp>
        <p:nvSpPr>
          <p:cNvPr id="107" name="Google Shape;107;p29"/>
          <p:cNvSpPr txBox="1">
            <a:spLocks noGrp="1"/>
          </p:cNvSpPr>
          <p:nvPr>
            <p:ph type="title"/>
          </p:nvPr>
        </p:nvSpPr>
        <p:spPr>
          <a:xfrm>
            <a:off x="360000" y="360000"/>
            <a:ext cx="11473200" cy="54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29"/>
          <p:cNvSpPr txBox="1">
            <a:spLocks noGrp="1"/>
          </p:cNvSpPr>
          <p:nvPr>
            <p:ph type="body" idx="1"/>
          </p:nvPr>
        </p:nvSpPr>
        <p:spPr>
          <a:xfrm>
            <a:off x="360363" y="1080000"/>
            <a:ext cx="11471275" cy="36036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rgbClr val="3F3F3F"/>
              </a:buClr>
              <a:buSzPts val="2100"/>
              <a:buNone/>
              <a:defRPr sz="2100"/>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29"/>
          <p:cNvSpPr txBox="1">
            <a:spLocks noGrp="1"/>
          </p:cNvSpPr>
          <p:nvPr>
            <p:ph type="body" idx="2"/>
          </p:nvPr>
        </p:nvSpPr>
        <p:spPr>
          <a:xfrm>
            <a:off x="360000" y="1620000"/>
            <a:ext cx="5580000" cy="450000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 name="Google Shape;110;p29"/>
          <p:cNvSpPr txBox="1">
            <a:spLocks noGrp="1"/>
          </p:cNvSpPr>
          <p:nvPr>
            <p:ph type="body" idx="3"/>
          </p:nvPr>
        </p:nvSpPr>
        <p:spPr>
          <a:xfrm>
            <a:off x="6253200" y="1620000"/>
            <a:ext cx="5580000" cy="450000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 name="Google Shape;111;p29"/>
          <p:cNvSpPr txBox="1">
            <a:spLocks noGrp="1"/>
          </p:cNvSpPr>
          <p:nvPr>
            <p:ph type="ftr" idx="11"/>
          </p:nvPr>
        </p:nvSpPr>
        <p:spPr>
          <a:xfrm>
            <a:off x="360000" y="6483329"/>
            <a:ext cx="2378438" cy="187367"/>
          </a:xfrm>
          <a:prstGeom prst="rect">
            <a:avLst/>
          </a:prstGeom>
          <a:gradFill>
            <a:gsLst>
              <a:gs pos="0">
                <a:srgbClr val="F2F2F2"/>
              </a:gs>
              <a:gs pos="82000">
                <a:srgbClr val="F2F2F2"/>
              </a:gs>
              <a:gs pos="100000">
                <a:srgbClr val="A5A5A5"/>
              </a:gs>
            </a:gsLst>
            <a:lin ang="5400000" scaled="0"/>
          </a:gradFill>
          <a:ln>
            <a:noFill/>
          </a:ln>
        </p:spPr>
        <p:txBody>
          <a:bodyPr spcFirstLastPara="1" wrap="square" lIns="3600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13"/>
        <p:cNvGrpSpPr/>
        <p:nvPr/>
      </p:nvGrpSpPr>
      <p:grpSpPr>
        <a:xfrm>
          <a:off x="0" y="0"/>
          <a:ext cx="0" cy="0"/>
          <a:chOff x="0" y="0"/>
          <a:chExt cx="0" cy="0"/>
        </a:xfrm>
      </p:grpSpPr>
      <p:sp>
        <p:nvSpPr>
          <p:cNvPr id="114" name="Google Shape;114;p30"/>
          <p:cNvSpPr txBox="1">
            <a:spLocks noGrp="1"/>
          </p:cNvSpPr>
          <p:nvPr>
            <p:ph type="ftr" idx="11"/>
          </p:nvPr>
        </p:nvSpPr>
        <p:spPr>
          <a:xfrm>
            <a:off x="360000" y="6483329"/>
            <a:ext cx="2378438" cy="187367"/>
          </a:xfrm>
          <a:prstGeom prst="rect">
            <a:avLst/>
          </a:prstGeom>
          <a:gradFill>
            <a:gsLst>
              <a:gs pos="0">
                <a:srgbClr val="F2F2F2"/>
              </a:gs>
              <a:gs pos="82000">
                <a:srgbClr val="F2F2F2"/>
              </a:gs>
              <a:gs pos="100000">
                <a:srgbClr val="A5A5A5"/>
              </a:gs>
            </a:gsLst>
            <a:lin ang="5400000" scaled="0"/>
          </a:gradFill>
          <a:ln>
            <a:noFill/>
          </a:ln>
        </p:spPr>
        <p:txBody>
          <a:bodyPr spcFirstLastPara="1" wrap="square" lIns="3600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30"/>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Cover">
  <p:cSld name="Cover">
    <p:spTree>
      <p:nvGrpSpPr>
        <p:cNvPr id="1" name="Shape 25"/>
        <p:cNvGrpSpPr/>
        <p:nvPr/>
      </p:nvGrpSpPr>
      <p:grpSpPr>
        <a:xfrm>
          <a:off x="0" y="0"/>
          <a:ext cx="0" cy="0"/>
          <a:chOff x="0" y="0"/>
          <a:chExt cx="0" cy="0"/>
        </a:xfrm>
      </p:grpSpPr>
      <p:pic>
        <p:nvPicPr>
          <p:cNvPr id="26" name="Google Shape;26;p19"/>
          <p:cNvPicPr preferRelativeResize="0"/>
          <p:nvPr/>
        </p:nvPicPr>
        <p:blipFill rotWithShape="1">
          <a:blip r:embed="rId2">
            <a:alphaModFix/>
          </a:blip>
          <a:srcRect b="-14"/>
          <a:stretch/>
        </p:blipFill>
        <p:spPr>
          <a:xfrm>
            <a:off x="7801452" y="1"/>
            <a:ext cx="4389120" cy="6675120"/>
          </a:xfrm>
          <a:prstGeom prst="rect">
            <a:avLst/>
          </a:prstGeom>
          <a:noFill/>
          <a:ln>
            <a:noFill/>
          </a:ln>
        </p:spPr>
      </p:pic>
      <p:sp>
        <p:nvSpPr>
          <p:cNvPr id="27" name="Google Shape;27;p19"/>
          <p:cNvSpPr/>
          <p:nvPr/>
        </p:nvSpPr>
        <p:spPr>
          <a:xfrm>
            <a:off x="7804351" y="1"/>
            <a:ext cx="4386221" cy="6678000"/>
          </a:xfrm>
          <a:prstGeom prst="rect">
            <a:avLst/>
          </a:prstGeom>
          <a:solidFill>
            <a:schemeClr val="dk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ucida Sans"/>
              <a:ea typeface="Lucida Sans"/>
              <a:cs typeface="Lucida Sans"/>
              <a:sym typeface="Lucida Sans"/>
            </a:endParaRPr>
          </a:p>
        </p:txBody>
      </p:sp>
      <p:sp>
        <p:nvSpPr>
          <p:cNvPr id="28" name="Google Shape;28;p19"/>
          <p:cNvSpPr>
            <a:spLocks noGrp="1"/>
          </p:cNvSpPr>
          <p:nvPr>
            <p:ph type="pic" idx="2"/>
          </p:nvPr>
        </p:nvSpPr>
        <p:spPr>
          <a:xfrm>
            <a:off x="-11284" y="1"/>
            <a:ext cx="7815636" cy="6677022"/>
          </a:xfrm>
          <a:prstGeom prst="rect">
            <a:avLst/>
          </a:prstGeom>
          <a:solidFill>
            <a:srgbClr val="F2F2F2"/>
          </a:solidFill>
          <a:ln>
            <a:noFill/>
          </a:ln>
        </p:spPr>
      </p:sp>
      <p:sp>
        <p:nvSpPr>
          <p:cNvPr id="29" name="Google Shape;29;p19"/>
          <p:cNvSpPr/>
          <p:nvPr/>
        </p:nvSpPr>
        <p:spPr>
          <a:xfrm>
            <a:off x="-9856" y="6678000"/>
            <a:ext cx="9405316" cy="144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ucida Sans"/>
              <a:ea typeface="Lucida Sans"/>
              <a:cs typeface="Lucida Sans"/>
              <a:sym typeface="Lucida Sans"/>
            </a:endParaRPr>
          </a:p>
        </p:txBody>
      </p:sp>
      <p:sp>
        <p:nvSpPr>
          <p:cNvPr id="30" name="Google Shape;30;p19"/>
          <p:cNvSpPr/>
          <p:nvPr/>
        </p:nvSpPr>
        <p:spPr>
          <a:xfrm>
            <a:off x="7804351" y="6678000"/>
            <a:ext cx="4224295" cy="144000"/>
          </a:xfrm>
          <a:prstGeom prst="rect">
            <a:avLst/>
          </a:prstGeom>
          <a:solidFill>
            <a:srgbClr val="595959"/>
          </a:solidFill>
          <a:ln>
            <a:noFill/>
          </a:ln>
        </p:spPr>
        <p:txBody>
          <a:bodyPr spcFirstLastPara="1" wrap="square" lIns="91425" tIns="0" rIns="36000" bIns="0" anchor="b" anchorCtr="0">
            <a:noAutofit/>
          </a:bodyPr>
          <a:lstStyle/>
          <a:p>
            <a:pPr marL="0" marR="0" lvl="0" indent="0" algn="r" rtl="0">
              <a:spcBef>
                <a:spcPts val="0"/>
              </a:spcBef>
              <a:spcAft>
                <a:spcPts val="0"/>
              </a:spcAft>
              <a:buNone/>
            </a:pPr>
            <a:endParaRPr sz="1000">
              <a:solidFill>
                <a:schemeClr val="lt1"/>
              </a:solidFill>
              <a:latin typeface="Twentieth Century"/>
              <a:ea typeface="Twentieth Century"/>
              <a:cs typeface="Twentieth Century"/>
              <a:sym typeface="Twentieth Century"/>
            </a:endParaRPr>
          </a:p>
        </p:txBody>
      </p:sp>
      <p:sp>
        <p:nvSpPr>
          <p:cNvPr id="31" name="Google Shape;31;p19"/>
          <p:cNvSpPr txBox="1"/>
          <p:nvPr/>
        </p:nvSpPr>
        <p:spPr>
          <a:xfrm>
            <a:off x="12030074" y="6678000"/>
            <a:ext cx="161925" cy="144000"/>
          </a:xfrm>
          <a:prstGeom prst="rect">
            <a:avLst/>
          </a:prstGeom>
          <a:solidFill>
            <a:schemeClr val="accent1"/>
          </a:solidFill>
          <a:ln>
            <a:noFill/>
          </a:ln>
        </p:spPr>
        <p:txBody>
          <a:bodyPr spcFirstLastPara="1" wrap="square" lIns="0" tIns="0" rIns="72000" bIns="0" anchor="ctr" anchorCtr="0">
            <a:noAutofit/>
          </a:bodyPr>
          <a:lstStyle/>
          <a:p>
            <a:pPr marL="0" marR="0" lvl="0" indent="0" algn="r" rtl="0">
              <a:spcBef>
                <a:spcPts val="0"/>
              </a:spcBef>
              <a:spcAft>
                <a:spcPts val="0"/>
              </a:spcAft>
              <a:buNone/>
            </a:pPr>
            <a:endParaRPr sz="1200">
              <a:solidFill>
                <a:schemeClr val="lt1"/>
              </a:solidFill>
              <a:latin typeface="Twentieth Century"/>
              <a:ea typeface="Twentieth Century"/>
              <a:cs typeface="Twentieth Century"/>
              <a:sym typeface="Twentieth Century"/>
            </a:endParaRPr>
          </a:p>
        </p:txBody>
      </p:sp>
      <p:sp>
        <p:nvSpPr>
          <p:cNvPr id="32" name="Google Shape;32;p19"/>
          <p:cNvSpPr txBox="1">
            <a:spLocks noGrp="1"/>
          </p:cNvSpPr>
          <p:nvPr>
            <p:ph type="ctrTitle"/>
          </p:nvPr>
        </p:nvSpPr>
        <p:spPr>
          <a:xfrm>
            <a:off x="8073392" y="1962149"/>
            <a:ext cx="3759807" cy="1547813"/>
          </a:xfrm>
          <a:prstGeom prst="rect">
            <a:avLst/>
          </a:prstGeom>
          <a:noFill/>
          <a:ln>
            <a:noFill/>
          </a:ln>
        </p:spPr>
        <p:txBody>
          <a:bodyPr spcFirstLastPara="1" wrap="square" lIns="0" tIns="0" rIns="0" bIns="0" anchor="b" anchorCtr="0">
            <a:noAutofit/>
          </a:bodyPr>
          <a:lstStyle>
            <a:lvl1pPr lvl="0" algn="l">
              <a:lnSpc>
                <a:spcPct val="83333"/>
              </a:lnSpc>
              <a:spcBef>
                <a:spcPts val="0"/>
              </a:spcBef>
              <a:spcAft>
                <a:spcPts val="0"/>
              </a:spcAft>
              <a:buClr>
                <a:schemeClr val="lt1"/>
              </a:buClr>
              <a:buSzPts val="4800"/>
              <a:buFont typeface="Twentieth Century"/>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9"/>
          <p:cNvSpPr txBox="1">
            <a:spLocks noGrp="1"/>
          </p:cNvSpPr>
          <p:nvPr>
            <p:ph type="subTitle" idx="1"/>
          </p:nvPr>
        </p:nvSpPr>
        <p:spPr>
          <a:xfrm>
            <a:off x="8073391" y="3602038"/>
            <a:ext cx="3756943" cy="722312"/>
          </a:xfrm>
          <a:prstGeom prst="rect">
            <a:avLst/>
          </a:prstGeom>
          <a:noFill/>
          <a:ln>
            <a:noFill/>
          </a:ln>
        </p:spPr>
        <p:txBody>
          <a:bodyPr spcFirstLastPara="1" wrap="square" lIns="0" tIns="0" rIns="0" bIns="0" anchor="t" anchorCtr="0">
            <a:noAutofit/>
          </a:bodyPr>
          <a:lstStyle>
            <a:lvl1pPr lvl="0" algn="l">
              <a:lnSpc>
                <a:spcPct val="90000"/>
              </a:lnSpc>
              <a:spcBef>
                <a:spcPts val="1000"/>
              </a:spcBef>
              <a:spcAft>
                <a:spcPts val="0"/>
              </a:spcAft>
              <a:buClr>
                <a:schemeClr val="lt1"/>
              </a:buClr>
              <a:buSzPts val="1600"/>
              <a:buNone/>
              <a:defRPr sz="1600">
                <a:solidFill>
                  <a:schemeClr val="lt1"/>
                </a:solidFill>
                <a:latin typeface="Lucida Sans"/>
                <a:ea typeface="Lucida Sans"/>
                <a:cs typeface="Lucida Sans"/>
                <a:sym typeface="Lucida Sans"/>
              </a:defRPr>
            </a:lvl1pPr>
            <a:lvl2pPr lvl="1" algn="ctr">
              <a:lnSpc>
                <a:spcPct val="90000"/>
              </a:lnSpc>
              <a:spcBef>
                <a:spcPts val="500"/>
              </a:spcBef>
              <a:spcAft>
                <a:spcPts val="0"/>
              </a:spcAft>
              <a:buClr>
                <a:srgbClr val="3F3F3F"/>
              </a:buClr>
              <a:buSzPts val="2000"/>
              <a:buNone/>
              <a:defRPr sz="2000"/>
            </a:lvl2pPr>
            <a:lvl3pPr lvl="2" algn="ctr">
              <a:lnSpc>
                <a:spcPct val="90000"/>
              </a:lnSpc>
              <a:spcBef>
                <a:spcPts val="500"/>
              </a:spcBef>
              <a:spcAft>
                <a:spcPts val="0"/>
              </a:spcAft>
              <a:buClr>
                <a:srgbClr val="3F3F3F"/>
              </a:buClr>
              <a:buSzPts val="1800"/>
              <a:buNone/>
              <a:defRPr sz="1800"/>
            </a:lvl3pPr>
            <a:lvl4pPr lvl="3" algn="ctr">
              <a:lnSpc>
                <a:spcPct val="90000"/>
              </a:lnSpc>
              <a:spcBef>
                <a:spcPts val="500"/>
              </a:spcBef>
              <a:spcAft>
                <a:spcPts val="0"/>
              </a:spcAft>
              <a:buClr>
                <a:srgbClr val="3F3F3F"/>
              </a:buClr>
              <a:buSzPts val="1600"/>
              <a:buNone/>
              <a:defRPr sz="1600"/>
            </a:lvl4pPr>
            <a:lvl5pPr lvl="4" algn="ctr">
              <a:lnSpc>
                <a:spcPct val="90000"/>
              </a:lnSpc>
              <a:spcBef>
                <a:spcPts val="500"/>
              </a:spcBef>
              <a:spcAft>
                <a:spcPts val="0"/>
              </a:spcAft>
              <a:buClr>
                <a:srgbClr val="3F3F3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4" name="Google Shape;34;p19"/>
          <p:cNvSpPr/>
          <p:nvPr/>
        </p:nvSpPr>
        <p:spPr>
          <a:xfrm>
            <a:off x="8776606" y="3981146"/>
            <a:ext cx="3413965" cy="2695876"/>
          </a:xfrm>
          <a:custGeom>
            <a:avLst/>
            <a:gdLst/>
            <a:ahLst/>
            <a:cxnLst/>
            <a:rect l="l" t="t" r="r" b="b"/>
            <a:pathLst>
              <a:path w="4115752" h="3250050" extrusionOk="0">
                <a:moveTo>
                  <a:pt x="4115752" y="1547932"/>
                </a:moveTo>
                <a:lnTo>
                  <a:pt x="4114800" y="1547932"/>
                </a:lnTo>
                <a:cubicBezTo>
                  <a:pt x="4114800" y="1540312"/>
                  <a:pt x="4113847" y="1532692"/>
                  <a:pt x="4110990" y="1526025"/>
                </a:cubicBezTo>
                <a:cubicBezTo>
                  <a:pt x="4060507" y="1391722"/>
                  <a:pt x="3224212" y="-249435"/>
                  <a:pt x="2775585" y="32505"/>
                </a:cubicBezTo>
                <a:cubicBezTo>
                  <a:pt x="2375535" y="283965"/>
                  <a:pt x="2629852" y="2428995"/>
                  <a:pt x="2101215" y="2428995"/>
                </a:cubicBezTo>
                <a:cubicBezTo>
                  <a:pt x="1784985" y="2428995"/>
                  <a:pt x="1670685" y="1303140"/>
                  <a:pt x="1255395" y="1303140"/>
                </a:cubicBezTo>
                <a:cubicBezTo>
                  <a:pt x="1037272" y="1303140"/>
                  <a:pt x="710565" y="1554600"/>
                  <a:pt x="710565" y="2351842"/>
                </a:cubicBezTo>
                <a:cubicBezTo>
                  <a:pt x="710565" y="3149085"/>
                  <a:pt x="0" y="3250050"/>
                  <a:pt x="0" y="3250050"/>
                </a:cubicBezTo>
              </a:path>
            </a:pathLst>
          </a:custGeom>
          <a:noFill/>
          <a:ln w="9525"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35" name="Google Shape;35;p19"/>
          <p:cNvSpPr/>
          <p:nvPr/>
        </p:nvSpPr>
        <p:spPr>
          <a:xfrm>
            <a:off x="-9856" y="6822000"/>
            <a:ext cx="12201857" cy="36000"/>
          </a:xfrm>
          <a:prstGeom prst="rect">
            <a:avLst/>
          </a:prstGeom>
          <a:gradFill>
            <a:gsLst>
              <a:gs pos="0">
                <a:schemeClr val="accent4"/>
              </a:gs>
              <a:gs pos="37000">
                <a:srgbClr val="D8D8D8"/>
              </a:gs>
              <a:gs pos="68000">
                <a:srgbClr val="262626"/>
              </a:gs>
              <a:gs pos="100000">
                <a:schemeClr val="accent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ucida Sans"/>
              <a:ea typeface="Lucida Sans"/>
              <a:cs typeface="Lucida Sans"/>
              <a:sym typeface="Lucida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36"/>
        <p:cNvGrpSpPr/>
        <p:nvPr/>
      </p:nvGrpSpPr>
      <p:grpSpPr>
        <a:xfrm>
          <a:off x="0" y="0"/>
          <a:ext cx="0" cy="0"/>
          <a:chOff x="0" y="0"/>
          <a:chExt cx="0" cy="0"/>
        </a:xfrm>
      </p:grpSpPr>
      <p:pic>
        <p:nvPicPr>
          <p:cNvPr id="37" name="Google Shape;37;p20"/>
          <p:cNvPicPr preferRelativeResize="0"/>
          <p:nvPr/>
        </p:nvPicPr>
        <p:blipFill rotWithShape="1">
          <a:blip r:embed="rId2">
            <a:alphaModFix/>
          </a:blip>
          <a:srcRect/>
          <a:stretch/>
        </p:blipFill>
        <p:spPr>
          <a:xfrm>
            <a:off x="0" y="0"/>
            <a:ext cx="7799832" cy="6675120"/>
          </a:xfrm>
          <a:prstGeom prst="rect">
            <a:avLst/>
          </a:prstGeom>
          <a:noFill/>
          <a:ln>
            <a:noFill/>
          </a:ln>
        </p:spPr>
      </p:pic>
      <p:sp>
        <p:nvSpPr>
          <p:cNvPr id="38" name="Google Shape;38;p20"/>
          <p:cNvSpPr/>
          <p:nvPr/>
        </p:nvSpPr>
        <p:spPr>
          <a:xfrm>
            <a:off x="6671" y="0"/>
            <a:ext cx="7802524" cy="6677644"/>
          </a:xfrm>
          <a:prstGeom prst="rect">
            <a:avLst/>
          </a:prstGeom>
          <a:solidFill>
            <a:schemeClr val="dk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ucida Sans"/>
              <a:ea typeface="Lucida Sans"/>
              <a:cs typeface="Lucida Sans"/>
              <a:sym typeface="Lucida Sans"/>
            </a:endParaRPr>
          </a:p>
        </p:txBody>
      </p:sp>
      <p:sp>
        <p:nvSpPr>
          <p:cNvPr id="39" name="Google Shape;39;p20"/>
          <p:cNvSpPr>
            <a:spLocks noGrp="1"/>
          </p:cNvSpPr>
          <p:nvPr>
            <p:ph type="pic" idx="2"/>
          </p:nvPr>
        </p:nvSpPr>
        <p:spPr>
          <a:xfrm>
            <a:off x="7801097" y="1"/>
            <a:ext cx="4389475" cy="6677644"/>
          </a:xfrm>
          <a:prstGeom prst="rect">
            <a:avLst/>
          </a:prstGeom>
          <a:solidFill>
            <a:srgbClr val="F2F2F2"/>
          </a:solidFill>
          <a:ln>
            <a:noFill/>
          </a:ln>
        </p:spPr>
      </p:sp>
      <p:sp>
        <p:nvSpPr>
          <p:cNvPr id="40" name="Google Shape;40;p20"/>
          <p:cNvSpPr txBox="1">
            <a:spLocks noGrp="1"/>
          </p:cNvSpPr>
          <p:nvPr>
            <p:ph type="ftr" idx="11"/>
          </p:nvPr>
        </p:nvSpPr>
        <p:spPr>
          <a:xfrm>
            <a:off x="360000" y="6483329"/>
            <a:ext cx="2378438" cy="187367"/>
          </a:xfrm>
          <a:prstGeom prst="rect">
            <a:avLst/>
          </a:prstGeom>
          <a:gradFill>
            <a:gsLst>
              <a:gs pos="0">
                <a:srgbClr val="262626"/>
              </a:gs>
              <a:gs pos="82000">
                <a:srgbClr val="262626"/>
              </a:gs>
              <a:gs pos="100000">
                <a:schemeClr val="dk1"/>
              </a:gs>
            </a:gsLst>
            <a:lin ang="0" scaled="0"/>
          </a:gradFill>
          <a:ln>
            <a:noFill/>
          </a:ln>
        </p:spPr>
        <p:txBody>
          <a:bodyPr spcFirstLastPara="1" wrap="square" lIns="36000" tIns="0" rIns="0" bIns="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0"/>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2" name="Google Shape;42;p20"/>
          <p:cNvSpPr txBox="1">
            <a:spLocks noGrp="1"/>
          </p:cNvSpPr>
          <p:nvPr>
            <p:ph type="ctrTitle"/>
          </p:nvPr>
        </p:nvSpPr>
        <p:spPr>
          <a:xfrm>
            <a:off x="1273834" y="2481141"/>
            <a:ext cx="3759807" cy="1547813"/>
          </a:xfrm>
          <a:prstGeom prst="rect">
            <a:avLst/>
          </a:prstGeom>
          <a:noFill/>
          <a:ln>
            <a:noFill/>
          </a:ln>
        </p:spPr>
        <p:txBody>
          <a:bodyPr spcFirstLastPara="1" wrap="square" lIns="0" tIns="0" rIns="0" bIns="0" anchor="b" anchorCtr="0">
            <a:noAutofit/>
          </a:bodyPr>
          <a:lstStyle>
            <a:lvl1pPr lvl="0" algn="l">
              <a:lnSpc>
                <a:spcPct val="83333"/>
              </a:lnSpc>
              <a:spcBef>
                <a:spcPts val="0"/>
              </a:spcBef>
              <a:spcAft>
                <a:spcPts val="0"/>
              </a:spcAft>
              <a:buClr>
                <a:schemeClr val="lt1"/>
              </a:buClr>
              <a:buSzPts val="4800"/>
              <a:buFont typeface="Twentieth Century"/>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20"/>
          <p:cNvSpPr txBox="1">
            <a:spLocks noGrp="1"/>
          </p:cNvSpPr>
          <p:nvPr>
            <p:ph type="subTitle" idx="1"/>
          </p:nvPr>
        </p:nvSpPr>
        <p:spPr>
          <a:xfrm>
            <a:off x="1273833" y="4220102"/>
            <a:ext cx="3756943" cy="722312"/>
          </a:xfrm>
          <a:prstGeom prst="rect">
            <a:avLst/>
          </a:prstGeom>
          <a:noFill/>
          <a:ln>
            <a:noFill/>
          </a:ln>
        </p:spPr>
        <p:txBody>
          <a:bodyPr spcFirstLastPara="1" wrap="square" lIns="0" tIns="0" rIns="0" bIns="0" anchor="t" anchorCtr="0">
            <a:noAutofit/>
          </a:bodyPr>
          <a:lstStyle>
            <a:lvl1pPr lvl="0" algn="l">
              <a:lnSpc>
                <a:spcPct val="90000"/>
              </a:lnSpc>
              <a:spcBef>
                <a:spcPts val="1000"/>
              </a:spcBef>
              <a:spcAft>
                <a:spcPts val="0"/>
              </a:spcAft>
              <a:buClr>
                <a:schemeClr val="lt1"/>
              </a:buClr>
              <a:buSzPts val="1600"/>
              <a:buNone/>
              <a:defRPr sz="1600">
                <a:solidFill>
                  <a:schemeClr val="lt1"/>
                </a:solidFill>
                <a:latin typeface="Lucida Sans"/>
                <a:ea typeface="Lucida Sans"/>
                <a:cs typeface="Lucida Sans"/>
                <a:sym typeface="Lucida Sans"/>
              </a:defRPr>
            </a:lvl1pPr>
            <a:lvl2pPr lvl="1" algn="ctr">
              <a:lnSpc>
                <a:spcPct val="90000"/>
              </a:lnSpc>
              <a:spcBef>
                <a:spcPts val="500"/>
              </a:spcBef>
              <a:spcAft>
                <a:spcPts val="0"/>
              </a:spcAft>
              <a:buClr>
                <a:srgbClr val="3F3F3F"/>
              </a:buClr>
              <a:buSzPts val="2000"/>
              <a:buNone/>
              <a:defRPr sz="2000"/>
            </a:lvl2pPr>
            <a:lvl3pPr lvl="2" algn="ctr">
              <a:lnSpc>
                <a:spcPct val="90000"/>
              </a:lnSpc>
              <a:spcBef>
                <a:spcPts val="500"/>
              </a:spcBef>
              <a:spcAft>
                <a:spcPts val="0"/>
              </a:spcAft>
              <a:buClr>
                <a:srgbClr val="3F3F3F"/>
              </a:buClr>
              <a:buSzPts val="1800"/>
              <a:buNone/>
              <a:defRPr sz="1800"/>
            </a:lvl3pPr>
            <a:lvl4pPr lvl="3" algn="ctr">
              <a:lnSpc>
                <a:spcPct val="90000"/>
              </a:lnSpc>
              <a:spcBef>
                <a:spcPts val="500"/>
              </a:spcBef>
              <a:spcAft>
                <a:spcPts val="0"/>
              </a:spcAft>
              <a:buClr>
                <a:srgbClr val="3F3F3F"/>
              </a:buClr>
              <a:buSzPts val="1600"/>
              <a:buNone/>
              <a:defRPr sz="1600"/>
            </a:lvl4pPr>
            <a:lvl5pPr lvl="4" algn="ctr">
              <a:lnSpc>
                <a:spcPct val="90000"/>
              </a:lnSpc>
              <a:spcBef>
                <a:spcPts val="500"/>
              </a:spcBef>
              <a:spcAft>
                <a:spcPts val="0"/>
              </a:spcAft>
              <a:buClr>
                <a:srgbClr val="3F3F3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4" name="Google Shape;44;p20"/>
          <p:cNvSpPr/>
          <p:nvPr/>
        </p:nvSpPr>
        <p:spPr>
          <a:xfrm flipH="1">
            <a:off x="-1428" y="4123811"/>
            <a:ext cx="6027420" cy="2599249"/>
          </a:xfrm>
          <a:custGeom>
            <a:avLst/>
            <a:gdLst/>
            <a:ahLst/>
            <a:cxnLst/>
            <a:rect l="l" t="t" r="r" b="b"/>
            <a:pathLst>
              <a:path w="6027420" h="2599249" extrusionOk="0">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ext Layout 1">
  <p:cSld name="Text Layout 1">
    <p:spTree>
      <p:nvGrpSpPr>
        <p:cNvPr id="1" name="Shape 45"/>
        <p:cNvGrpSpPr/>
        <p:nvPr/>
      </p:nvGrpSpPr>
      <p:grpSpPr>
        <a:xfrm>
          <a:off x="0" y="0"/>
          <a:ext cx="0" cy="0"/>
          <a:chOff x="0" y="0"/>
          <a:chExt cx="0" cy="0"/>
        </a:xfrm>
      </p:grpSpPr>
      <p:sp>
        <p:nvSpPr>
          <p:cNvPr id="46" name="Google Shape;46;p21"/>
          <p:cNvSpPr txBox="1">
            <a:spLocks noGrp="1"/>
          </p:cNvSpPr>
          <p:nvPr>
            <p:ph type="title"/>
          </p:nvPr>
        </p:nvSpPr>
        <p:spPr>
          <a:xfrm>
            <a:off x="360000" y="360000"/>
            <a:ext cx="6993300" cy="54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21"/>
          <p:cNvSpPr txBox="1">
            <a:spLocks noGrp="1"/>
          </p:cNvSpPr>
          <p:nvPr>
            <p:ph type="body" idx="1"/>
          </p:nvPr>
        </p:nvSpPr>
        <p:spPr>
          <a:xfrm>
            <a:off x="360363" y="1080000"/>
            <a:ext cx="6992937" cy="36036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rgbClr val="3F3F3F"/>
              </a:buClr>
              <a:buSzPts val="2100"/>
              <a:buNone/>
              <a:defRPr sz="2100"/>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21"/>
          <p:cNvSpPr txBox="1">
            <a:spLocks noGrp="1"/>
          </p:cNvSpPr>
          <p:nvPr>
            <p:ph type="body" idx="2"/>
          </p:nvPr>
        </p:nvSpPr>
        <p:spPr>
          <a:xfrm>
            <a:off x="360000" y="1620000"/>
            <a:ext cx="6992936" cy="450000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21"/>
          <p:cNvSpPr>
            <a:spLocks noGrp="1"/>
          </p:cNvSpPr>
          <p:nvPr>
            <p:ph type="pic" idx="3"/>
          </p:nvPr>
        </p:nvSpPr>
        <p:spPr>
          <a:xfrm>
            <a:off x="7804150" y="1"/>
            <a:ext cx="4387850" cy="6679488"/>
          </a:xfrm>
          <a:prstGeom prst="rect">
            <a:avLst/>
          </a:prstGeom>
          <a:solidFill>
            <a:srgbClr val="F2F2F2"/>
          </a:solidFill>
          <a:ln>
            <a:noFill/>
          </a:ln>
        </p:spPr>
      </p:sp>
      <p:sp>
        <p:nvSpPr>
          <p:cNvPr id="50" name="Google Shape;50;p21"/>
          <p:cNvSpPr txBox="1">
            <a:spLocks noGrp="1"/>
          </p:cNvSpPr>
          <p:nvPr>
            <p:ph type="ftr" idx="11"/>
          </p:nvPr>
        </p:nvSpPr>
        <p:spPr>
          <a:xfrm>
            <a:off x="360000" y="6483329"/>
            <a:ext cx="2378438" cy="187367"/>
          </a:xfrm>
          <a:prstGeom prst="rect">
            <a:avLst/>
          </a:prstGeom>
          <a:gradFill>
            <a:gsLst>
              <a:gs pos="0">
                <a:srgbClr val="F2F2F2"/>
              </a:gs>
              <a:gs pos="82000">
                <a:srgbClr val="F2F2F2"/>
              </a:gs>
              <a:gs pos="100000">
                <a:srgbClr val="A5A5A5"/>
              </a:gs>
            </a:gsLst>
            <a:lin ang="5400000" scaled="0"/>
          </a:gradFill>
          <a:ln>
            <a:noFill/>
          </a:ln>
        </p:spPr>
        <p:txBody>
          <a:bodyPr spcFirstLastPara="1" wrap="square" lIns="3600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21"/>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1_Divider">
  <p:cSld name="1_Divider">
    <p:spTree>
      <p:nvGrpSpPr>
        <p:cNvPr id="1" name="Shape 52"/>
        <p:cNvGrpSpPr/>
        <p:nvPr/>
      </p:nvGrpSpPr>
      <p:grpSpPr>
        <a:xfrm>
          <a:off x="0" y="0"/>
          <a:ext cx="0" cy="0"/>
          <a:chOff x="0" y="0"/>
          <a:chExt cx="0" cy="0"/>
        </a:xfrm>
      </p:grpSpPr>
      <p:pic>
        <p:nvPicPr>
          <p:cNvPr id="53" name="Google Shape;53;p22"/>
          <p:cNvPicPr preferRelativeResize="0"/>
          <p:nvPr/>
        </p:nvPicPr>
        <p:blipFill rotWithShape="1">
          <a:blip r:embed="rId2">
            <a:alphaModFix/>
          </a:blip>
          <a:srcRect/>
          <a:stretch/>
        </p:blipFill>
        <p:spPr>
          <a:xfrm flipH="1">
            <a:off x="0" y="0"/>
            <a:ext cx="7799832" cy="6675120"/>
          </a:xfrm>
          <a:prstGeom prst="rect">
            <a:avLst/>
          </a:prstGeom>
          <a:noFill/>
          <a:ln>
            <a:noFill/>
          </a:ln>
        </p:spPr>
      </p:pic>
      <p:sp>
        <p:nvSpPr>
          <p:cNvPr id="54" name="Google Shape;54;p22"/>
          <p:cNvSpPr/>
          <p:nvPr/>
        </p:nvSpPr>
        <p:spPr>
          <a:xfrm>
            <a:off x="0" y="0"/>
            <a:ext cx="7802524" cy="6677644"/>
          </a:xfrm>
          <a:prstGeom prst="rect">
            <a:avLst/>
          </a:prstGeom>
          <a:solidFill>
            <a:schemeClr val="dk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ucida Sans"/>
              <a:ea typeface="Lucida Sans"/>
              <a:cs typeface="Lucida Sans"/>
              <a:sym typeface="Lucida Sans"/>
            </a:endParaRPr>
          </a:p>
        </p:txBody>
      </p:sp>
      <p:sp>
        <p:nvSpPr>
          <p:cNvPr id="55" name="Google Shape;55;p22"/>
          <p:cNvSpPr>
            <a:spLocks noGrp="1"/>
          </p:cNvSpPr>
          <p:nvPr>
            <p:ph type="pic" idx="2"/>
          </p:nvPr>
        </p:nvSpPr>
        <p:spPr>
          <a:xfrm>
            <a:off x="7801097" y="1"/>
            <a:ext cx="4389475" cy="6677644"/>
          </a:xfrm>
          <a:prstGeom prst="rect">
            <a:avLst/>
          </a:prstGeom>
          <a:solidFill>
            <a:srgbClr val="F2F2F2"/>
          </a:solidFill>
          <a:ln>
            <a:noFill/>
          </a:ln>
        </p:spPr>
      </p:sp>
      <p:sp>
        <p:nvSpPr>
          <p:cNvPr id="56" name="Google Shape;56;p22"/>
          <p:cNvSpPr txBox="1">
            <a:spLocks noGrp="1"/>
          </p:cNvSpPr>
          <p:nvPr>
            <p:ph type="ctrTitle"/>
          </p:nvPr>
        </p:nvSpPr>
        <p:spPr>
          <a:xfrm>
            <a:off x="794862" y="3032684"/>
            <a:ext cx="3759807" cy="1547813"/>
          </a:xfrm>
          <a:prstGeom prst="rect">
            <a:avLst/>
          </a:prstGeom>
          <a:noFill/>
          <a:ln>
            <a:noFill/>
          </a:ln>
        </p:spPr>
        <p:txBody>
          <a:bodyPr spcFirstLastPara="1" wrap="square" lIns="0" tIns="0" rIns="0" bIns="0" anchor="b" anchorCtr="0">
            <a:noAutofit/>
          </a:bodyPr>
          <a:lstStyle>
            <a:lvl1pPr lvl="0" algn="l">
              <a:lnSpc>
                <a:spcPct val="60606"/>
              </a:lnSpc>
              <a:spcBef>
                <a:spcPts val="0"/>
              </a:spcBef>
              <a:spcAft>
                <a:spcPts val="0"/>
              </a:spcAft>
              <a:buClr>
                <a:schemeClr val="lt1"/>
              </a:buClr>
              <a:buSzPts val="6600"/>
              <a:buFont typeface="Twentieth Century"/>
              <a:buNone/>
              <a:defRPr sz="6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22"/>
          <p:cNvSpPr/>
          <p:nvPr/>
        </p:nvSpPr>
        <p:spPr>
          <a:xfrm>
            <a:off x="1774391" y="4123811"/>
            <a:ext cx="6027420" cy="2599249"/>
          </a:xfrm>
          <a:custGeom>
            <a:avLst/>
            <a:gdLst/>
            <a:ahLst/>
            <a:cxnLst/>
            <a:rect l="l" t="t" r="r" b="b"/>
            <a:pathLst>
              <a:path w="6027420" h="2599249" extrusionOk="0">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58" name="Google Shape;58;p22"/>
          <p:cNvSpPr txBox="1">
            <a:spLocks noGrp="1"/>
          </p:cNvSpPr>
          <p:nvPr>
            <p:ph type="body" idx="1"/>
          </p:nvPr>
        </p:nvSpPr>
        <p:spPr>
          <a:xfrm>
            <a:off x="794861" y="4741677"/>
            <a:ext cx="3756943" cy="252000"/>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1000"/>
              </a:spcBef>
              <a:spcAft>
                <a:spcPts val="0"/>
              </a:spcAft>
              <a:buClr>
                <a:schemeClr val="lt1"/>
              </a:buClr>
              <a:buSzPts val="1600"/>
              <a:buNone/>
              <a:defRPr sz="1600">
                <a:solidFill>
                  <a:schemeClr val="lt1"/>
                </a:solidFill>
                <a:latin typeface="Lucida Sans"/>
                <a:ea typeface="Lucida Sans"/>
                <a:cs typeface="Lucida Sans"/>
                <a:sym typeface="Lucida Sans"/>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22"/>
          <p:cNvSpPr txBox="1">
            <a:spLocks noGrp="1"/>
          </p:cNvSpPr>
          <p:nvPr>
            <p:ph type="body" idx="3"/>
          </p:nvPr>
        </p:nvSpPr>
        <p:spPr>
          <a:xfrm>
            <a:off x="1088990" y="5147137"/>
            <a:ext cx="3462814" cy="252000"/>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1000"/>
              </a:spcBef>
              <a:spcAft>
                <a:spcPts val="0"/>
              </a:spcAft>
              <a:buClr>
                <a:schemeClr val="lt1"/>
              </a:buClr>
              <a:buSzPts val="1200"/>
              <a:buNone/>
              <a:defRPr sz="1200">
                <a:solidFill>
                  <a:schemeClr val="lt1"/>
                </a:solidFill>
                <a:latin typeface="Lucida Sans"/>
                <a:ea typeface="Lucida Sans"/>
                <a:cs typeface="Lucida Sans"/>
                <a:sym typeface="Lucida Sans"/>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22"/>
          <p:cNvSpPr/>
          <p:nvPr/>
        </p:nvSpPr>
        <p:spPr>
          <a:xfrm>
            <a:off x="-9856" y="6678000"/>
            <a:ext cx="9405316" cy="144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ucida Sans"/>
              <a:ea typeface="Lucida Sans"/>
              <a:cs typeface="Lucida Sans"/>
              <a:sym typeface="Lucida Sans"/>
            </a:endParaRPr>
          </a:p>
        </p:txBody>
      </p:sp>
      <p:sp>
        <p:nvSpPr>
          <p:cNvPr id="61" name="Google Shape;61;p22"/>
          <p:cNvSpPr/>
          <p:nvPr/>
        </p:nvSpPr>
        <p:spPr>
          <a:xfrm>
            <a:off x="7804351" y="6678000"/>
            <a:ext cx="4224296" cy="144000"/>
          </a:xfrm>
          <a:prstGeom prst="rect">
            <a:avLst/>
          </a:prstGeom>
          <a:solidFill>
            <a:srgbClr val="595959"/>
          </a:solidFill>
          <a:ln>
            <a:noFill/>
          </a:ln>
        </p:spPr>
        <p:txBody>
          <a:bodyPr spcFirstLastPara="1" wrap="square" lIns="91425" tIns="0" rIns="36000" bIns="0" anchor="b" anchorCtr="0">
            <a:noAutofit/>
          </a:bodyPr>
          <a:lstStyle/>
          <a:p>
            <a:pPr marL="0" marR="0" lvl="0" indent="0" algn="r" rtl="0">
              <a:spcBef>
                <a:spcPts val="0"/>
              </a:spcBef>
              <a:spcAft>
                <a:spcPts val="0"/>
              </a:spcAft>
              <a:buNone/>
            </a:pPr>
            <a:endParaRPr sz="1000">
              <a:solidFill>
                <a:schemeClr val="lt1"/>
              </a:solidFill>
              <a:latin typeface="Twentieth Century"/>
              <a:ea typeface="Twentieth Century"/>
              <a:cs typeface="Twentieth Century"/>
              <a:sym typeface="Twentieth Century"/>
            </a:endParaRPr>
          </a:p>
        </p:txBody>
      </p:sp>
      <p:sp>
        <p:nvSpPr>
          <p:cNvPr id="62" name="Google Shape;62;p22"/>
          <p:cNvSpPr txBox="1"/>
          <p:nvPr/>
        </p:nvSpPr>
        <p:spPr>
          <a:xfrm>
            <a:off x="12030074" y="6678000"/>
            <a:ext cx="161925" cy="144000"/>
          </a:xfrm>
          <a:prstGeom prst="rect">
            <a:avLst/>
          </a:prstGeom>
          <a:solidFill>
            <a:schemeClr val="accent1"/>
          </a:solidFill>
          <a:ln>
            <a:noFill/>
          </a:ln>
        </p:spPr>
        <p:txBody>
          <a:bodyPr spcFirstLastPara="1" wrap="square" lIns="0" tIns="0" rIns="72000" bIns="0" anchor="ctr" anchorCtr="0">
            <a:noAutofit/>
          </a:bodyPr>
          <a:lstStyle/>
          <a:p>
            <a:pPr marL="0" marR="0" lvl="0" indent="0" algn="r" rtl="0">
              <a:spcBef>
                <a:spcPts val="0"/>
              </a:spcBef>
              <a:spcAft>
                <a:spcPts val="0"/>
              </a:spcAft>
              <a:buNone/>
            </a:pPr>
            <a:endParaRPr sz="1200">
              <a:solidFill>
                <a:schemeClr val="lt1"/>
              </a:solidFill>
              <a:latin typeface="Twentieth Century"/>
              <a:ea typeface="Twentieth Century"/>
              <a:cs typeface="Twentieth Century"/>
              <a:sym typeface="Twentieth Century"/>
            </a:endParaRPr>
          </a:p>
        </p:txBody>
      </p:sp>
      <p:sp>
        <p:nvSpPr>
          <p:cNvPr id="63" name="Google Shape;63;p22"/>
          <p:cNvSpPr/>
          <p:nvPr/>
        </p:nvSpPr>
        <p:spPr>
          <a:xfrm>
            <a:off x="-9856" y="6822000"/>
            <a:ext cx="12201857" cy="36000"/>
          </a:xfrm>
          <a:prstGeom prst="rect">
            <a:avLst/>
          </a:prstGeom>
          <a:gradFill>
            <a:gsLst>
              <a:gs pos="0">
                <a:schemeClr val="accent4"/>
              </a:gs>
              <a:gs pos="37000">
                <a:srgbClr val="D8D8D8"/>
              </a:gs>
              <a:gs pos="68000">
                <a:srgbClr val="262626"/>
              </a:gs>
              <a:gs pos="100000">
                <a:schemeClr val="accent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ucida Sans"/>
              <a:ea typeface="Lucida Sans"/>
              <a:cs typeface="Lucida Sans"/>
              <a:sym typeface="Lucida Sa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s Only">
  <p:cSld name="Titles Only">
    <p:spTree>
      <p:nvGrpSpPr>
        <p:cNvPr id="1" name="Shape 64"/>
        <p:cNvGrpSpPr/>
        <p:nvPr/>
      </p:nvGrpSpPr>
      <p:grpSpPr>
        <a:xfrm>
          <a:off x="0" y="0"/>
          <a:ext cx="0" cy="0"/>
          <a:chOff x="0" y="0"/>
          <a:chExt cx="0" cy="0"/>
        </a:xfrm>
      </p:grpSpPr>
      <p:sp>
        <p:nvSpPr>
          <p:cNvPr id="65" name="Google Shape;65;p23"/>
          <p:cNvSpPr txBox="1">
            <a:spLocks noGrp="1"/>
          </p:cNvSpPr>
          <p:nvPr>
            <p:ph type="title"/>
          </p:nvPr>
        </p:nvSpPr>
        <p:spPr>
          <a:xfrm>
            <a:off x="360000" y="360000"/>
            <a:ext cx="11473200" cy="54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23"/>
          <p:cNvSpPr txBox="1">
            <a:spLocks noGrp="1"/>
          </p:cNvSpPr>
          <p:nvPr>
            <p:ph type="body" idx="1"/>
          </p:nvPr>
        </p:nvSpPr>
        <p:spPr>
          <a:xfrm>
            <a:off x="360363" y="1080000"/>
            <a:ext cx="11471275" cy="36036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rgbClr val="3F3F3F"/>
              </a:buClr>
              <a:buSzPts val="2100"/>
              <a:buNone/>
              <a:defRPr sz="2100"/>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23"/>
          <p:cNvSpPr txBox="1">
            <a:spLocks noGrp="1"/>
          </p:cNvSpPr>
          <p:nvPr>
            <p:ph type="ftr" idx="11"/>
          </p:nvPr>
        </p:nvSpPr>
        <p:spPr>
          <a:xfrm>
            <a:off x="360000" y="6483329"/>
            <a:ext cx="2378438" cy="187367"/>
          </a:xfrm>
          <a:prstGeom prst="rect">
            <a:avLst/>
          </a:prstGeom>
          <a:gradFill>
            <a:gsLst>
              <a:gs pos="0">
                <a:srgbClr val="F2F2F2"/>
              </a:gs>
              <a:gs pos="82000">
                <a:srgbClr val="F2F2F2"/>
              </a:gs>
              <a:gs pos="100000">
                <a:srgbClr val="A5A5A5"/>
              </a:gs>
            </a:gsLst>
            <a:lin ang="5400000" scaled="0"/>
          </a:gradFill>
          <a:ln>
            <a:noFill/>
          </a:ln>
        </p:spPr>
        <p:txBody>
          <a:bodyPr spcFirstLastPara="1" wrap="square" lIns="3600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23"/>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rge Photo">
  <p:cSld name="Large Photo">
    <p:spTree>
      <p:nvGrpSpPr>
        <p:cNvPr id="1" name="Shape 69"/>
        <p:cNvGrpSpPr/>
        <p:nvPr/>
      </p:nvGrpSpPr>
      <p:grpSpPr>
        <a:xfrm>
          <a:off x="0" y="0"/>
          <a:ext cx="0" cy="0"/>
          <a:chOff x="0" y="0"/>
          <a:chExt cx="0" cy="0"/>
        </a:xfrm>
      </p:grpSpPr>
      <p:sp>
        <p:nvSpPr>
          <p:cNvPr id="70" name="Google Shape;70;p24"/>
          <p:cNvSpPr>
            <a:spLocks noGrp="1"/>
          </p:cNvSpPr>
          <p:nvPr>
            <p:ph type="pic" idx="2"/>
          </p:nvPr>
        </p:nvSpPr>
        <p:spPr>
          <a:xfrm>
            <a:off x="0" y="0"/>
            <a:ext cx="12191999" cy="6678000"/>
          </a:xfrm>
          <a:prstGeom prst="rect">
            <a:avLst/>
          </a:prstGeom>
          <a:solidFill>
            <a:srgbClr val="F2F2F2"/>
          </a:solidFill>
          <a:ln>
            <a:noFill/>
          </a:ln>
        </p:spPr>
      </p:sp>
      <p:sp>
        <p:nvSpPr>
          <p:cNvPr id="71" name="Google Shape;71;p24"/>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72" name="Google Shape;72;p24"/>
          <p:cNvSpPr txBox="1">
            <a:spLocks noGrp="1"/>
          </p:cNvSpPr>
          <p:nvPr>
            <p:ph type="body" idx="1"/>
          </p:nvPr>
        </p:nvSpPr>
        <p:spPr>
          <a:xfrm>
            <a:off x="7801275" y="6156000"/>
            <a:ext cx="3793125" cy="396000"/>
          </a:xfrm>
          <a:prstGeom prst="rect">
            <a:avLst/>
          </a:prstGeom>
          <a:solidFill>
            <a:schemeClr val="dk1"/>
          </a:solidFill>
          <a:ln>
            <a:noFill/>
          </a:ln>
        </p:spPr>
        <p:txBody>
          <a:bodyPr spcFirstLastPara="1" wrap="square" lIns="72000" tIns="72000" rIns="0" bIns="0" anchor="t" anchorCtr="0">
            <a:noAutofit/>
          </a:bodyPr>
          <a:lstStyle>
            <a:lvl1pPr marL="457200" lvl="0" indent="-228600" algn="l">
              <a:lnSpc>
                <a:spcPct val="90000"/>
              </a:lnSpc>
              <a:spcBef>
                <a:spcPts val="1000"/>
              </a:spcBef>
              <a:spcAft>
                <a:spcPts val="0"/>
              </a:spcAft>
              <a:buClr>
                <a:schemeClr val="lt1"/>
              </a:buClr>
              <a:buSzPts val="1800"/>
              <a:buNone/>
              <a:defRPr>
                <a:solidFill>
                  <a:schemeClr val="lt1"/>
                </a:solidFill>
              </a:defRPr>
            </a:lvl1pPr>
            <a:lvl2pPr marL="914400" lvl="1" indent="-228600" algn="l">
              <a:lnSpc>
                <a:spcPct val="90000"/>
              </a:lnSpc>
              <a:spcBef>
                <a:spcPts val="500"/>
              </a:spcBef>
              <a:spcAft>
                <a:spcPts val="0"/>
              </a:spcAft>
              <a:buClr>
                <a:srgbClr val="3F3F3F"/>
              </a:buClr>
              <a:buSzPts val="1600"/>
              <a:buNone/>
              <a:defRPr/>
            </a:lvl2pPr>
            <a:lvl3pPr marL="1371600" lvl="2" indent="-228600" algn="l">
              <a:lnSpc>
                <a:spcPct val="90000"/>
              </a:lnSpc>
              <a:spcBef>
                <a:spcPts val="500"/>
              </a:spcBef>
              <a:spcAft>
                <a:spcPts val="0"/>
              </a:spcAft>
              <a:buClr>
                <a:srgbClr val="3F3F3F"/>
              </a:buClr>
              <a:buSzPts val="1400"/>
              <a:buNone/>
              <a:defRPr/>
            </a:lvl3pPr>
            <a:lvl4pPr marL="1828800" lvl="3" indent="-228600" algn="l">
              <a:lnSpc>
                <a:spcPct val="90000"/>
              </a:lnSpc>
              <a:spcBef>
                <a:spcPts val="500"/>
              </a:spcBef>
              <a:spcAft>
                <a:spcPts val="0"/>
              </a:spcAft>
              <a:buClr>
                <a:srgbClr val="3F3F3F"/>
              </a:buClr>
              <a:buSzPts val="1400"/>
              <a:buNone/>
              <a:defRPr/>
            </a:lvl4pPr>
            <a:lvl5pPr marL="2286000" lvl="4" indent="-228600" algn="l">
              <a:lnSpc>
                <a:spcPct val="90000"/>
              </a:lnSpc>
              <a:spcBef>
                <a:spcPts val="500"/>
              </a:spcBef>
              <a:spcAft>
                <a:spcPts val="0"/>
              </a:spcAft>
              <a:buClr>
                <a:srgbClr val="3F3F3F"/>
              </a:buClr>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24"/>
          <p:cNvSpPr txBox="1">
            <a:spLocks noGrp="1"/>
          </p:cNvSpPr>
          <p:nvPr>
            <p:ph type="title"/>
          </p:nvPr>
        </p:nvSpPr>
        <p:spPr>
          <a:xfrm>
            <a:off x="360000" y="360000"/>
            <a:ext cx="11473200" cy="54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74"/>
        <p:cNvGrpSpPr/>
        <p:nvPr/>
      </p:nvGrpSpPr>
      <p:grpSpPr>
        <a:xfrm>
          <a:off x="0" y="0"/>
          <a:ext cx="0" cy="0"/>
          <a:chOff x="0" y="0"/>
          <a:chExt cx="0" cy="0"/>
        </a:xfrm>
      </p:grpSpPr>
      <p:sp>
        <p:nvSpPr>
          <p:cNvPr id="75" name="Google Shape;75;p25"/>
          <p:cNvSpPr txBox="1">
            <a:spLocks noGrp="1"/>
          </p:cNvSpPr>
          <p:nvPr>
            <p:ph type="title"/>
          </p:nvPr>
        </p:nvSpPr>
        <p:spPr>
          <a:xfrm>
            <a:off x="360000" y="360000"/>
            <a:ext cx="11473200" cy="54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5"/>
          <p:cNvSpPr txBox="1">
            <a:spLocks noGrp="1"/>
          </p:cNvSpPr>
          <p:nvPr>
            <p:ph type="body" idx="1"/>
          </p:nvPr>
        </p:nvSpPr>
        <p:spPr>
          <a:xfrm>
            <a:off x="360000" y="1980000"/>
            <a:ext cx="5580000" cy="414000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5"/>
          <p:cNvSpPr txBox="1">
            <a:spLocks noGrp="1"/>
          </p:cNvSpPr>
          <p:nvPr>
            <p:ph type="body" idx="2"/>
          </p:nvPr>
        </p:nvSpPr>
        <p:spPr>
          <a:xfrm>
            <a:off x="360000" y="1620000"/>
            <a:ext cx="5580000" cy="3600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rgbClr val="3F3F3F"/>
              </a:buClr>
              <a:buSzPts val="1800"/>
              <a:buNone/>
              <a:defRPr b="1"/>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25"/>
          <p:cNvSpPr txBox="1">
            <a:spLocks noGrp="1"/>
          </p:cNvSpPr>
          <p:nvPr>
            <p:ph type="body" idx="3"/>
          </p:nvPr>
        </p:nvSpPr>
        <p:spPr>
          <a:xfrm>
            <a:off x="6253200" y="1980000"/>
            <a:ext cx="5580000" cy="414000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25"/>
          <p:cNvSpPr txBox="1">
            <a:spLocks noGrp="1"/>
          </p:cNvSpPr>
          <p:nvPr>
            <p:ph type="body" idx="4"/>
          </p:nvPr>
        </p:nvSpPr>
        <p:spPr>
          <a:xfrm>
            <a:off x="6253200" y="1620000"/>
            <a:ext cx="5580000" cy="3600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rgbClr val="3F3F3F"/>
              </a:buClr>
              <a:buSzPts val="1800"/>
              <a:buNone/>
              <a:defRPr b="1"/>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25"/>
          <p:cNvSpPr txBox="1">
            <a:spLocks noGrp="1"/>
          </p:cNvSpPr>
          <p:nvPr>
            <p:ph type="ftr" idx="11"/>
          </p:nvPr>
        </p:nvSpPr>
        <p:spPr>
          <a:xfrm>
            <a:off x="360000" y="6483329"/>
            <a:ext cx="2378438" cy="187367"/>
          </a:xfrm>
          <a:prstGeom prst="rect">
            <a:avLst/>
          </a:prstGeom>
          <a:gradFill>
            <a:gsLst>
              <a:gs pos="0">
                <a:srgbClr val="F2F2F2"/>
              </a:gs>
              <a:gs pos="82000">
                <a:srgbClr val="F2F2F2"/>
              </a:gs>
              <a:gs pos="100000">
                <a:srgbClr val="A5A5A5"/>
              </a:gs>
            </a:gsLst>
            <a:lin ang="5400000" scaled="0"/>
          </a:gradFill>
          <a:ln>
            <a:noFill/>
          </a:ln>
        </p:spPr>
        <p:txBody>
          <a:bodyPr spcFirstLastPara="1" wrap="square" lIns="3600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25"/>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ext Layout 2">
  <p:cSld name="Text Layout 2">
    <p:spTree>
      <p:nvGrpSpPr>
        <p:cNvPr id="1" name="Shape 82"/>
        <p:cNvGrpSpPr/>
        <p:nvPr/>
      </p:nvGrpSpPr>
      <p:grpSpPr>
        <a:xfrm>
          <a:off x="0" y="0"/>
          <a:ext cx="0" cy="0"/>
          <a:chOff x="0" y="0"/>
          <a:chExt cx="0" cy="0"/>
        </a:xfrm>
      </p:grpSpPr>
      <p:sp>
        <p:nvSpPr>
          <p:cNvPr id="83" name="Google Shape;83;p26"/>
          <p:cNvSpPr/>
          <p:nvPr/>
        </p:nvSpPr>
        <p:spPr>
          <a:xfrm>
            <a:off x="7804351" y="0"/>
            <a:ext cx="4386221" cy="6677022"/>
          </a:xfrm>
          <a:prstGeom prst="rect">
            <a:avLst/>
          </a:prstGeom>
          <a:solidFill>
            <a:srgbClr val="F2F2F2">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ucida Sans"/>
              <a:ea typeface="Lucida Sans"/>
              <a:cs typeface="Lucida Sans"/>
              <a:sym typeface="Lucida Sans"/>
            </a:endParaRPr>
          </a:p>
        </p:txBody>
      </p:sp>
      <p:sp>
        <p:nvSpPr>
          <p:cNvPr id="84" name="Google Shape;84;p26"/>
          <p:cNvSpPr txBox="1">
            <a:spLocks noGrp="1"/>
          </p:cNvSpPr>
          <p:nvPr>
            <p:ph type="title"/>
          </p:nvPr>
        </p:nvSpPr>
        <p:spPr>
          <a:xfrm>
            <a:off x="360000" y="360000"/>
            <a:ext cx="6993300" cy="54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26"/>
          <p:cNvSpPr txBox="1">
            <a:spLocks noGrp="1"/>
          </p:cNvSpPr>
          <p:nvPr>
            <p:ph type="body" idx="1"/>
          </p:nvPr>
        </p:nvSpPr>
        <p:spPr>
          <a:xfrm>
            <a:off x="360363" y="1080000"/>
            <a:ext cx="6992937" cy="36036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rgbClr val="3F3F3F"/>
              </a:buClr>
              <a:buSzPts val="2100"/>
              <a:buNone/>
              <a:defRPr sz="2100"/>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26"/>
          <p:cNvSpPr txBox="1">
            <a:spLocks noGrp="1"/>
          </p:cNvSpPr>
          <p:nvPr>
            <p:ph type="body" idx="2"/>
          </p:nvPr>
        </p:nvSpPr>
        <p:spPr>
          <a:xfrm>
            <a:off x="360000" y="1620000"/>
            <a:ext cx="6992936" cy="450000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26"/>
          <p:cNvSpPr>
            <a:spLocks noGrp="1"/>
          </p:cNvSpPr>
          <p:nvPr>
            <p:ph type="pic" idx="3"/>
          </p:nvPr>
        </p:nvSpPr>
        <p:spPr>
          <a:xfrm>
            <a:off x="8127752" y="4320000"/>
            <a:ext cx="1800000" cy="1800000"/>
          </a:xfrm>
          <a:prstGeom prst="rect">
            <a:avLst/>
          </a:prstGeom>
          <a:solidFill>
            <a:schemeClr val="lt1"/>
          </a:solidFill>
          <a:ln>
            <a:noFill/>
          </a:ln>
        </p:spPr>
      </p:sp>
      <p:sp>
        <p:nvSpPr>
          <p:cNvPr id="88" name="Google Shape;88;p26"/>
          <p:cNvSpPr txBox="1">
            <a:spLocks noGrp="1"/>
          </p:cNvSpPr>
          <p:nvPr>
            <p:ph type="ftr" idx="11"/>
          </p:nvPr>
        </p:nvSpPr>
        <p:spPr>
          <a:xfrm>
            <a:off x="360000" y="6483329"/>
            <a:ext cx="2378438" cy="187367"/>
          </a:xfrm>
          <a:prstGeom prst="rect">
            <a:avLst/>
          </a:prstGeom>
          <a:gradFill>
            <a:gsLst>
              <a:gs pos="0">
                <a:srgbClr val="F2F2F2"/>
              </a:gs>
              <a:gs pos="82000">
                <a:srgbClr val="F2F2F2"/>
              </a:gs>
              <a:gs pos="100000">
                <a:srgbClr val="A5A5A5"/>
              </a:gs>
            </a:gsLst>
            <a:lin ang="5400000" scaled="0"/>
          </a:gradFill>
          <a:ln>
            <a:noFill/>
          </a:ln>
        </p:spPr>
        <p:txBody>
          <a:bodyPr spcFirstLastPara="1" wrap="square" lIns="3600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6"/>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0" name="Google Shape;90;p26"/>
          <p:cNvSpPr>
            <a:spLocks noGrp="1"/>
          </p:cNvSpPr>
          <p:nvPr>
            <p:ph type="pic" idx="4"/>
          </p:nvPr>
        </p:nvSpPr>
        <p:spPr>
          <a:xfrm>
            <a:off x="10057037" y="4320000"/>
            <a:ext cx="1800000" cy="1800000"/>
          </a:xfrm>
          <a:prstGeom prst="rect">
            <a:avLst/>
          </a:prstGeom>
          <a:solidFill>
            <a:srgbClr val="F2F2F2"/>
          </a:solidFill>
          <a:ln>
            <a:noFill/>
          </a:ln>
        </p:spPr>
      </p:sp>
      <p:sp>
        <p:nvSpPr>
          <p:cNvPr id="91" name="Google Shape;91;p26"/>
          <p:cNvSpPr>
            <a:spLocks noGrp="1"/>
          </p:cNvSpPr>
          <p:nvPr>
            <p:ph type="pic" idx="5"/>
          </p:nvPr>
        </p:nvSpPr>
        <p:spPr>
          <a:xfrm>
            <a:off x="8127752" y="2395565"/>
            <a:ext cx="1800000" cy="1800000"/>
          </a:xfrm>
          <a:prstGeom prst="rect">
            <a:avLst/>
          </a:prstGeom>
          <a:solidFill>
            <a:schemeClr val="lt1"/>
          </a:solidFill>
          <a:ln>
            <a:noFill/>
          </a:ln>
        </p:spPr>
      </p:sp>
      <p:sp>
        <p:nvSpPr>
          <p:cNvPr id="92" name="Google Shape;92;p26"/>
          <p:cNvSpPr>
            <a:spLocks noGrp="1"/>
          </p:cNvSpPr>
          <p:nvPr>
            <p:ph type="pic" idx="6"/>
          </p:nvPr>
        </p:nvSpPr>
        <p:spPr>
          <a:xfrm>
            <a:off x="10057037" y="2395565"/>
            <a:ext cx="1800000" cy="1800000"/>
          </a:xfrm>
          <a:prstGeom prst="rect">
            <a:avLst/>
          </a:prstGeom>
          <a:solidFill>
            <a:srgbClr val="3F3F3F"/>
          </a:solidFill>
          <a:ln>
            <a:noFill/>
          </a:ln>
        </p:spPr>
      </p:sp>
      <p:sp>
        <p:nvSpPr>
          <p:cNvPr id="93" name="Google Shape;93;p26"/>
          <p:cNvSpPr>
            <a:spLocks noGrp="1"/>
          </p:cNvSpPr>
          <p:nvPr>
            <p:ph type="pic" idx="7"/>
          </p:nvPr>
        </p:nvSpPr>
        <p:spPr>
          <a:xfrm>
            <a:off x="8127752" y="471129"/>
            <a:ext cx="1800000" cy="1800000"/>
          </a:xfrm>
          <a:prstGeom prst="rect">
            <a:avLst/>
          </a:prstGeom>
          <a:solidFill>
            <a:schemeClr val="accent1"/>
          </a:solidFill>
          <a:ln>
            <a:noFill/>
          </a:ln>
        </p:spPr>
      </p:sp>
      <p:sp>
        <p:nvSpPr>
          <p:cNvPr id="94" name="Google Shape;94;p26"/>
          <p:cNvSpPr>
            <a:spLocks noGrp="1"/>
          </p:cNvSpPr>
          <p:nvPr>
            <p:ph type="pic" idx="8"/>
          </p:nvPr>
        </p:nvSpPr>
        <p:spPr>
          <a:xfrm>
            <a:off x="10057037" y="471129"/>
            <a:ext cx="1800000" cy="1800000"/>
          </a:xfrm>
          <a:prstGeom prst="rect">
            <a:avLst/>
          </a:prstGeom>
          <a:solidFill>
            <a:srgbClr val="F2F2F2"/>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7"/>
          <p:cNvSpPr/>
          <p:nvPr/>
        </p:nvSpPr>
        <p:spPr>
          <a:xfrm>
            <a:off x="-9856" y="6678000"/>
            <a:ext cx="9405316" cy="144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ucida Sans"/>
              <a:ea typeface="Lucida Sans"/>
              <a:cs typeface="Lucida Sans"/>
              <a:sym typeface="Lucida Sans"/>
            </a:endParaRPr>
          </a:p>
        </p:txBody>
      </p:sp>
      <p:sp>
        <p:nvSpPr>
          <p:cNvPr id="11" name="Google Shape;11;p17"/>
          <p:cNvSpPr/>
          <p:nvPr/>
        </p:nvSpPr>
        <p:spPr>
          <a:xfrm>
            <a:off x="7804351" y="6678000"/>
            <a:ext cx="3789833" cy="144000"/>
          </a:xfrm>
          <a:prstGeom prst="rect">
            <a:avLst/>
          </a:prstGeom>
          <a:solidFill>
            <a:srgbClr val="595959"/>
          </a:solidFill>
          <a:ln>
            <a:noFill/>
          </a:ln>
        </p:spPr>
        <p:txBody>
          <a:bodyPr spcFirstLastPara="1" wrap="square" lIns="91425" tIns="0" rIns="36000" bIns="0" anchor="b" anchorCtr="0">
            <a:noAutofit/>
          </a:bodyPr>
          <a:lstStyle/>
          <a:p>
            <a:pPr marL="0" marR="0" lvl="0" indent="0" algn="r" rtl="0">
              <a:spcBef>
                <a:spcPts val="0"/>
              </a:spcBef>
              <a:spcAft>
                <a:spcPts val="0"/>
              </a:spcAft>
              <a:buNone/>
            </a:pPr>
            <a:r>
              <a:rPr lang="en-US" sz="1000" b="0" i="0" u="none" strike="noStrike" cap="none">
                <a:solidFill>
                  <a:schemeClr val="lt1"/>
                </a:solidFill>
                <a:latin typeface="Lucida Sans"/>
                <a:ea typeface="Lucida Sans"/>
                <a:cs typeface="Lucida Sans"/>
                <a:sym typeface="Lucida Sans"/>
              </a:rPr>
              <a:t>Jens Martensson</a:t>
            </a:r>
            <a:endParaRPr/>
          </a:p>
        </p:txBody>
      </p:sp>
      <p:sp>
        <p:nvSpPr>
          <p:cNvPr id="12" name="Google Shape;12;p17"/>
          <p:cNvSpPr/>
          <p:nvPr/>
        </p:nvSpPr>
        <p:spPr>
          <a:xfrm>
            <a:off x="-9856" y="6822000"/>
            <a:ext cx="12201857" cy="36000"/>
          </a:xfrm>
          <a:prstGeom prst="rect">
            <a:avLst/>
          </a:prstGeom>
          <a:gradFill>
            <a:gsLst>
              <a:gs pos="0">
                <a:schemeClr val="accent4"/>
              </a:gs>
              <a:gs pos="37000">
                <a:srgbClr val="D8D8D8"/>
              </a:gs>
              <a:gs pos="68000">
                <a:srgbClr val="262626"/>
              </a:gs>
              <a:gs pos="100000">
                <a:schemeClr val="accent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ucida Sans"/>
              <a:ea typeface="Lucida Sans"/>
              <a:cs typeface="Lucida Sans"/>
              <a:sym typeface="Lucida Sans"/>
            </a:endParaRPr>
          </a:p>
        </p:txBody>
      </p:sp>
      <p:sp>
        <p:nvSpPr>
          <p:cNvPr id="13" name="Google Shape;13;p17"/>
          <p:cNvSpPr txBox="1">
            <a:spLocks noGrp="1"/>
          </p:cNvSpPr>
          <p:nvPr>
            <p:ph type="title"/>
          </p:nvPr>
        </p:nvSpPr>
        <p:spPr>
          <a:xfrm>
            <a:off x="360000" y="360000"/>
            <a:ext cx="11473200" cy="5400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rgbClr val="3F3F3F"/>
              </a:buClr>
              <a:buSzPts val="3200"/>
              <a:buFont typeface="Twentieth Century"/>
              <a:buNone/>
              <a:defRPr sz="3200" b="0" i="0" u="none" strike="noStrike" cap="none">
                <a:solidFill>
                  <a:srgbClr val="3F3F3F"/>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 name="Google Shape;14;p17"/>
          <p:cNvSpPr txBox="1">
            <a:spLocks noGrp="1"/>
          </p:cNvSpPr>
          <p:nvPr>
            <p:ph type="body" idx="1"/>
          </p:nvPr>
        </p:nvSpPr>
        <p:spPr>
          <a:xfrm>
            <a:off x="360000" y="1260000"/>
            <a:ext cx="11473200" cy="4860000"/>
          </a:xfrm>
          <a:prstGeom prst="rect">
            <a:avLst/>
          </a:prstGeom>
          <a:noFill/>
          <a:ln>
            <a:noFill/>
          </a:ln>
        </p:spPr>
        <p:txBody>
          <a:bodyPr spcFirstLastPara="1" wrap="square" lIns="0" tIns="0" rIns="0" bIns="0" anchor="t" anchorCtr="0">
            <a:noAutofit/>
          </a:bodyPr>
          <a:lstStyle>
            <a:lvl1pPr marL="457200" marR="0" lvl="0" indent="-342900" algn="l" rtl="0">
              <a:lnSpc>
                <a:spcPct val="90000"/>
              </a:lnSpc>
              <a:spcBef>
                <a:spcPts val="1000"/>
              </a:spcBef>
              <a:spcAft>
                <a:spcPts val="0"/>
              </a:spcAft>
              <a:buClr>
                <a:srgbClr val="3F3F3F"/>
              </a:buClr>
              <a:buSzPts val="1800"/>
              <a:buFont typeface="Arial"/>
              <a:buChar char="•"/>
              <a:defRPr sz="1800" b="0" i="0" u="none" strike="noStrike" cap="none">
                <a:solidFill>
                  <a:srgbClr val="3F3F3F"/>
                </a:solidFill>
                <a:latin typeface="Twentieth Century"/>
                <a:ea typeface="Twentieth Century"/>
                <a:cs typeface="Twentieth Century"/>
                <a:sym typeface="Twentieth Century"/>
              </a:defRPr>
            </a:lvl1pPr>
            <a:lvl2pPr marL="914400" marR="0" lvl="1" indent="-330200"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Twentieth Century"/>
                <a:ea typeface="Twentieth Century"/>
                <a:cs typeface="Twentieth Century"/>
                <a:sym typeface="Twentieth Century"/>
              </a:defRPr>
            </a:lvl2pPr>
            <a:lvl3pPr marL="1371600" marR="0" lvl="2" indent="-317500"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Twentieth Century"/>
                <a:ea typeface="Twentieth Century"/>
                <a:cs typeface="Twentieth Century"/>
                <a:sym typeface="Twentieth Century"/>
              </a:defRPr>
            </a:lvl3pPr>
            <a:lvl4pPr marL="1828800" marR="0" lvl="3" indent="-317500"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Twentieth Century"/>
                <a:ea typeface="Twentieth Century"/>
                <a:cs typeface="Twentieth Century"/>
                <a:sym typeface="Twentieth Century"/>
              </a:defRPr>
            </a:lvl4pPr>
            <a:lvl5pPr marL="2286000" marR="0" lvl="4" indent="-317500"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Twentieth Century"/>
                <a:ea typeface="Twentieth Century"/>
                <a:cs typeface="Twentieth Century"/>
                <a:sym typeface="Twentieth Century"/>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cida Sans"/>
                <a:ea typeface="Lucida Sans"/>
                <a:cs typeface="Lucida Sans"/>
                <a:sym typeface="Lucida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cida Sans"/>
                <a:ea typeface="Lucida Sans"/>
                <a:cs typeface="Lucida Sans"/>
                <a:sym typeface="Lucida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cida Sans"/>
                <a:ea typeface="Lucida Sans"/>
                <a:cs typeface="Lucida Sans"/>
                <a:sym typeface="Lucida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cida Sans"/>
                <a:ea typeface="Lucida Sans"/>
                <a:cs typeface="Lucida Sans"/>
                <a:sym typeface="Lucida Sans"/>
              </a:defRPr>
            </a:lvl9pPr>
          </a:lstStyle>
          <a:p>
            <a:endParaRPr/>
          </a:p>
        </p:txBody>
      </p:sp>
      <p:sp>
        <p:nvSpPr>
          <p:cNvPr id="15" name="Google Shape;15;p17"/>
          <p:cNvSpPr txBox="1">
            <a:spLocks noGrp="1"/>
          </p:cNvSpPr>
          <p:nvPr>
            <p:ph type="ftr" idx="11"/>
          </p:nvPr>
        </p:nvSpPr>
        <p:spPr>
          <a:xfrm>
            <a:off x="360000" y="6483329"/>
            <a:ext cx="2378438" cy="187367"/>
          </a:xfrm>
          <a:prstGeom prst="rect">
            <a:avLst/>
          </a:prstGeom>
          <a:gradFill>
            <a:gsLst>
              <a:gs pos="0">
                <a:srgbClr val="F2F2F2"/>
              </a:gs>
              <a:gs pos="82000">
                <a:srgbClr val="F2F2F2"/>
              </a:gs>
              <a:gs pos="100000">
                <a:srgbClr val="A5A5A5"/>
              </a:gs>
            </a:gsLst>
            <a:lin ang="5400000" scaled="0"/>
          </a:gradFill>
          <a:ln>
            <a:noFill/>
          </a:ln>
        </p:spPr>
        <p:txBody>
          <a:bodyPr spcFirstLastPara="1" wrap="square" lIns="36000" tIns="0" rIns="0" bIns="0" anchor="ctr" anchorCtr="0">
            <a:noAutofit/>
          </a:bodyPr>
          <a:lstStyle>
            <a:lvl1pPr marR="0" lvl="0" algn="l" rtl="0">
              <a:spcBef>
                <a:spcPts val="0"/>
              </a:spcBef>
              <a:spcAft>
                <a:spcPts val="0"/>
              </a:spcAft>
              <a:buSzPts val="1400"/>
              <a:buNone/>
              <a:defRPr sz="1200" b="0" i="0" u="none" strike="noStrike" cap="none">
                <a:solidFill>
                  <a:srgbClr val="3F3F3F"/>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Lucida Sans"/>
                <a:ea typeface="Lucida Sans"/>
                <a:cs typeface="Lucida Sans"/>
                <a:sym typeface="Lucida Sans"/>
              </a:defRPr>
            </a:lvl2pPr>
            <a:lvl3pPr marR="0" lvl="2" algn="l" rtl="0">
              <a:spcBef>
                <a:spcPts val="0"/>
              </a:spcBef>
              <a:spcAft>
                <a:spcPts val="0"/>
              </a:spcAft>
              <a:buSzPts val="1400"/>
              <a:buNone/>
              <a:defRPr sz="1800" b="0" i="0" u="none" strike="noStrike" cap="none">
                <a:solidFill>
                  <a:schemeClr val="dk1"/>
                </a:solidFill>
                <a:latin typeface="Lucida Sans"/>
                <a:ea typeface="Lucida Sans"/>
                <a:cs typeface="Lucida Sans"/>
                <a:sym typeface="Lucida Sans"/>
              </a:defRPr>
            </a:lvl3pPr>
            <a:lvl4pPr marR="0" lvl="3" algn="l" rtl="0">
              <a:spcBef>
                <a:spcPts val="0"/>
              </a:spcBef>
              <a:spcAft>
                <a:spcPts val="0"/>
              </a:spcAft>
              <a:buSzPts val="1400"/>
              <a:buNone/>
              <a:defRPr sz="1800" b="0" i="0" u="none" strike="noStrike" cap="none">
                <a:solidFill>
                  <a:schemeClr val="dk1"/>
                </a:solidFill>
                <a:latin typeface="Lucida Sans"/>
                <a:ea typeface="Lucida Sans"/>
                <a:cs typeface="Lucida Sans"/>
                <a:sym typeface="Lucida Sans"/>
              </a:defRPr>
            </a:lvl4pPr>
            <a:lvl5pPr marR="0" lvl="4" algn="l" rtl="0">
              <a:spcBef>
                <a:spcPts val="0"/>
              </a:spcBef>
              <a:spcAft>
                <a:spcPts val="0"/>
              </a:spcAft>
              <a:buSzPts val="1400"/>
              <a:buNone/>
              <a:defRPr sz="1800" b="0" i="0" u="none" strike="noStrike" cap="none">
                <a:solidFill>
                  <a:schemeClr val="dk1"/>
                </a:solidFill>
                <a:latin typeface="Lucida Sans"/>
                <a:ea typeface="Lucida Sans"/>
                <a:cs typeface="Lucida Sans"/>
                <a:sym typeface="Lucida Sans"/>
              </a:defRPr>
            </a:lvl5pPr>
            <a:lvl6pPr marR="0" lvl="5" algn="l" rtl="0">
              <a:spcBef>
                <a:spcPts val="0"/>
              </a:spcBef>
              <a:spcAft>
                <a:spcPts val="0"/>
              </a:spcAft>
              <a:buSzPts val="1400"/>
              <a:buNone/>
              <a:defRPr sz="1800" b="0" i="0" u="none" strike="noStrike" cap="none">
                <a:solidFill>
                  <a:schemeClr val="dk1"/>
                </a:solidFill>
                <a:latin typeface="Lucida Sans"/>
                <a:ea typeface="Lucida Sans"/>
                <a:cs typeface="Lucida Sans"/>
                <a:sym typeface="Lucida Sans"/>
              </a:defRPr>
            </a:lvl6pPr>
            <a:lvl7pPr marR="0" lvl="6" algn="l" rtl="0">
              <a:spcBef>
                <a:spcPts val="0"/>
              </a:spcBef>
              <a:spcAft>
                <a:spcPts val="0"/>
              </a:spcAft>
              <a:buSzPts val="1400"/>
              <a:buNone/>
              <a:defRPr sz="1800" b="0" i="0" u="none" strike="noStrike" cap="none">
                <a:solidFill>
                  <a:schemeClr val="dk1"/>
                </a:solidFill>
                <a:latin typeface="Lucida Sans"/>
                <a:ea typeface="Lucida Sans"/>
                <a:cs typeface="Lucida Sans"/>
                <a:sym typeface="Lucida Sans"/>
              </a:defRPr>
            </a:lvl7pPr>
            <a:lvl8pPr marR="0" lvl="7" algn="l" rtl="0">
              <a:spcBef>
                <a:spcPts val="0"/>
              </a:spcBef>
              <a:spcAft>
                <a:spcPts val="0"/>
              </a:spcAft>
              <a:buSzPts val="1400"/>
              <a:buNone/>
              <a:defRPr sz="1800" b="0" i="0" u="none" strike="noStrike" cap="none">
                <a:solidFill>
                  <a:schemeClr val="dk1"/>
                </a:solidFill>
                <a:latin typeface="Lucida Sans"/>
                <a:ea typeface="Lucida Sans"/>
                <a:cs typeface="Lucida Sans"/>
                <a:sym typeface="Lucida Sans"/>
              </a:defRPr>
            </a:lvl8pPr>
            <a:lvl9pPr marR="0" lvl="8" algn="l" rtl="0">
              <a:spcBef>
                <a:spcPts val="0"/>
              </a:spcBef>
              <a:spcAft>
                <a:spcPts val="0"/>
              </a:spcAft>
              <a:buSzPts val="1400"/>
              <a:buNone/>
              <a:defRPr sz="1800" b="0" i="0" u="none" strike="noStrike" cap="none">
                <a:solidFill>
                  <a:schemeClr val="dk1"/>
                </a:solidFill>
                <a:latin typeface="Lucida Sans"/>
                <a:ea typeface="Lucida Sans"/>
                <a:cs typeface="Lucida Sans"/>
                <a:sym typeface="Lucida Sans"/>
              </a:defRPr>
            </a:lvl9pPr>
          </a:lstStyle>
          <a:p>
            <a:endParaRPr/>
          </a:p>
        </p:txBody>
      </p:sp>
      <p:sp>
        <p:nvSpPr>
          <p:cNvPr id="16" name="Google Shape;16;p17"/>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lvl1pPr marL="0" marR="0" lvl="0" indent="0" algn="r" rtl="0">
              <a:spcBef>
                <a:spcPts val="0"/>
              </a:spcBef>
              <a:buNone/>
              <a:defRPr sz="1200" b="0" i="0" u="none" strike="noStrike" cap="none">
                <a:solidFill>
                  <a:schemeClr val="lt1"/>
                </a:solidFill>
                <a:latin typeface="Twentieth Century"/>
                <a:ea typeface="Twentieth Century"/>
                <a:cs typeface="Twentieth Century"/>
                <a:sym typeface="Twentieth Century"/>
              </a:defRPr>
            </a:lvl1pPr>
            <a:lvl2pPr marL="0" marR="0" lvl="1" indent="0" algn="r" rtl="0">
              <a:spcBef>
                <a:spcPts val="0"/>
              </a:spcBef>
              <a:buNone/>
              <a:defRPr sz="1200" b="0" i="0" u="none" strike="noStrike" cap="none">
                <a:solidFill>
                  <a:schemeClr val="lt1"/>
                </a:solidFill>
                <a:latin typeface="Twentieth Century"/>
                <a:ea typeface="Twentieth Century"/>
                <a:cs typeface="Twentieth Century"/>
                <a:sym typeface="Twentieth Century"/>
              </a:defRPr>
            </a:lvl2pPr>
            <a:lvl3pPr marL="0" marR="0" lvl="2" indent="0" algn="r" rtl="0">
              <a:spcBef>
                <a:spcPts val="0"/>
              </a:spcBef>
              <a:buNone/>
              <a:defRPr sz="1200" b="0" i="0" u="none" strike="noStrike" cap="none">
                <a:solidFill>
                  <a:schemeClr val="lt1"/>
                </a:solidFill>
                <a:latin typeface="Twentieth Century"/>
                <a:ea typeface="Twentieth Century"/>
                <a:cs typeface="Twentieth Century"/>
                <a:sym typeface="Twentieth Century"/>
              </a:defRPr>
            </a:lvl3pPr>
            <a:lvl4pPr marL="0" marR="0" lvl="3" indent="0" algn="r" rtl="0">
              <a:spcBef>
                <a:spcPts val="0"/>
              </a:spcBef>
              <a:buNone/>
              <a:defRPr sz="1200" b="0" i="0" u="none" strike="noStrike" cap="none">
                <a:solidFill>
                  <a:schemeClr val="lt1"/>
                </a:solidFill>
                <a:latin typeface="Twentieth Century"/>
                <a:ea typeface="Twentieth Century"/>
                <a:cs typeface="Twentieth Century"/>
                <a:sym typeface="Twentieth Century"/>
              </a:defRPr>
            </a:lvl4pPr>
            <a:lvl5pPr marL="0" marR="0" lvl="4" indent="0" algn="r" rtl="0">
              <a:spcBef>
                <a:spcPts val="0"/>
              </a:spcBef>
              <a:buNone/>
              <a:defRPr sz="1200" b="0" i="0" u="none" strike="noStrike" cap="none">
                <a:solidFill>
                  <a:schemeClr val="lt1"/>
                </a:solidFill>
                <a:latin typeface="Twentieth Century"/>
                <a:ea typeface="Twentieth Century"/>
                <a:cs typeface="Twentieth Century"/>
                <a:sym typeface="Twentieth Century"/>
              </a:defRPr>
            </a:lvl5pPr>
            <a:lvl6pPr marL="0" marR="0" lvl="5" indent="0" algn="r" rtl="0">
              <a:spcBef>
                <a:spcPts val="0"/>
              </a:spcBef>
              <a:buNone/>
              <a:defRPr sz="1200" b="0" i="0" u="none" strike="noStrike" cap="none">
                <a:solidFill>
                  <a:schemeClr val="lt1"/>
                </a:solidFill>
                <a:latin typeface="Twentieth Century"/>
                <a:ea typeface="Twentieth Century"/>
                <a:cs typeface="Twentieth Century"/>
                <a:sym typeface="Twentieth Century"/>
              </a:defRPr>
            </a:lvl6pPr>
            <a:lvl7pPr marL="0" marR="0" lvl="6" indent="0" algn="r" rtl="0">
              <a:spcBef>
                <a:spcPts val="0"/>
              </a:spcBef>
              <a:buNone/>
              <a:defRPr sz="1200" b="0" i="0" u="none" strike="noStrike" cap="none">
                <a:solidFill>
                  <a:schemeClr val="lt1"/>
                </a:solidFill>
                <a:latin typeface="Twentieth Century"/>
                <a:ea typeface="Twentieth Century"/>
                <a:cs typeface="Twentieth Century"/>
                <a:sym typeface="Twentieth Century"/>
              </a:defRPr>
            </a:lvl7pPr>
            <a:lvl8pPr marL="0" marR="0" lvl="7" indent="0" algn="r" rtl="0">
              <a:spcBef>
                <a:spcPts val="0"/>
              </a:spcBef>
              <a:buNone/>
              <a:defRPr sz="1200" b="0" i="0" u="none" strike="noStrike" cap="none">
                <a:solidFill>
                  <a:schemeClr val="lt1"/>
                </a:solidFill>
                <a:latin typeface="Twentieth Century"/>
                <a:ea typeface="Twentieth Century"/>
                <a:cs typeface="Twentieth Century"/>
                <a:sym typeface="Twentieth Century"/>
              </a:defRPr>
            </a:lvl8pPr>
            <a:lvl9pPr marL="0" marR="0" lvl="8" indent="0" algn="r" rtl="0">
              <a:spcBef>
                <a:spcPts val="0"/>
              </a:spcBef>
              <a:buNone/>
              <a:defRPr sz="120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5.jpg"/><Relationship Id="rId7"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27.jpeg"/></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29.jpe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31.jpg"/><Relationship Id="rId4" Type="http://schemas.openxmlformats.org/officeDocument/2006/relationships/hyperlink" Target="mailto:Cifra.solutions.geo@gmail.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
          <p:cNvSpPr txBox="1">
            <a:spLocks noGrp="1"/>
          </p:cNvSpPr>
          <p:nvPr>
            <p:ph type="title"/>
          </p:nvPr>
        </p:nvSpPr>
        <p:spPr>
          <a:xfrm>
            <a:off x="329225" y="3093646"/>
            <a:ext cx="7409895" cy="1245508"/>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rgbClr val="FFC000"/>
              </a:buClr>
              <a:buSzPts val="4400"/>
              <a:buFont typeface="Twentieth Century"/>
              <a:buNone/>
            </a:pPr>
            <a:r>
              <a:rPr lang="en-US">
                <a:solidFill>
                  <a:srgbClr val="FFC000"/>
                </a:solidFill>
              </a:rPr>
              <a:t>Siren: </a:t>
            </a:r>
            <a:r>
              <a:rPr lang="en-US"/>
              <a:t>Landslide Threat Alert Application</a:t>
            </a:r>
            <a:endParaRPr/>
          </a:p>
        </p:txBody>
      </p:sp>
      <p:sp>
        <p:nvSpPr>
          <p:cNvPr id="121" name="Google Shape;121;p1"/>
          <p:cNvSpPr txBox="1">
            <a:spLocks noGrp="1"/>
          </p:cNvSpPr>
          <p:nvPr>
            <p:ph type="body" idx="1"/>
          </p:nvPr>
        </p:nvSpPr>
        <p:spPr>
          <a:xfrm>
            <a:off x="2143125" y="4412035"/>
            <a:ext cx="5332520" cy="676675"/>
          </a:xfrm>
          <a:prstGeom prst="rect">
            <a:avLst/>
          </a:prstGeom>
          <a:noFill/>
          <a:ln>
            <a:noFill/>
          </a:ln>
        </p:spPr>
        <p:txBody>
          <a:bodyPr spcFirstLastPara="1" wrap="square" lIns="0" tIns="0" rIns="0" bIns="0" anchor="t" anchorCtr="0">
            <a:normAutofit lnSpcReduction="10000"/>
          </a:bodyPr>
          <a:lstStyle/>
          <a:p>
            <a:pPr marL="263525" lvl="0" indent="-263525" algn="r" rtl="0">
              <a:lnSpc>
                <a:spcPct val="90000"/>
              </a:lnSpc>
              <a:spcBef>
                <a:spcPts val="0"/>
              </a:spcBef>
              <a:spcAft>
                <a:spcPts val="0"/>
              </a:spcAft>
              <a:buClr>
                <a:srgbClr val="FFFFFF"/>
              </a:buClr>
              <a:buSzPts val="1800"/>
              <a:buNone/>
            </a:pPr>
            <a:r>
              <a:rPr lang="en-US" b="1" i="0" cap="none">
                <a:solidFill>
                  <a:srgbClr val="FFFFFF"/>
                </a:solidFill>
                <a:latin typeface="Arial"/>
                <a:ea typeface="Arial"/>
                <a:cs typeface="Arial"/>
                <a:sym typeface="Arial"/>
              </a:rPr>
              <a:t>			IDENTIFYING RISK WITH SCIENCE +			  	COMMUNITIES</a:t>
            </a:r>
            <a:endParaRPr/>
          </a:p>
        </p:txBody>
      </p:sp>
      <p:pic>
        <p:nvPicPr>
          <p:cNvPr id="122" name="Google Shape;122;p1"/>
          <p:cNvPicPr preferRelativeResize="0">
            <a:picLocks noGrp="1"/>
          </p:cNvPicPr>
          <p:nvPr>
            <p:ph type="pic" idx="5"/>
          </p:nvPr>
        </p:nvPicPr>
        <p:blipFill rotWithShape="1">
          <a:blip r:embed="rId3">
            <a:alphaModFix/>
          </a:blip>
          <a:srcRect t="22450" b="22450"/>
          <a:stretch/>
        </p:blipFill>
        <p:spPr>
          <a:xfrm>
            <a:off x="0" y="0"/>
            <a:ext cx="4070604" cy="2276856"/>
          </a:xfrm>
          <a:prstGeom prst="rect">
            <a:avLst/>
          </a:prstGeom>
          <a:noFill/>
          <a:ln>
            <a:noFill/>
          </a:ln>
        </p:spPr>
      </p:pic>
      <p:pic>
        <p:nvPicPr>
          <p:cNvPr id="123" name="Google Shape;123;p1"/>
          <p:cNvPicPr preferRelativeResize="0">
            <a:picLocks noGrp="1"/>
          </p:cNvPicPr>
          <p:nvPr>
            <p:ph type="pic" idx="4"/>
          </p:nvPr>
        </p:nvPicPr>
        <p:blipFill rotWithShape="1">
          <a:blip r:embed="rId4">
            <a:alphaModFix/>
          </a:blip>
          <a:srcRect t="15369" b="15368"/>
          <a:stretch/>
        </p:blipFill>
        <p:spPr>
          <a:xfrm>
            <a:off x="4070604" y="0"/>
            <a:ext cx="4111583" cy="2276856"/>
          </a:xfrm>
          <a:prstGeom prst="rect">
            <a:avLst/>
          </a:prstGeom>
          <a:noFill/>
          <a:ln>
            <a:noFill/>
          </a:ln>
        </p:spPr>
      </p:pic>
      <p:pic>
        <p:nvPicPr>
          <p:cNvPr id="124" name="Google Shape;124;p1"/>
          <p:cNvPicPr preferRelativeResize="0">
            <a:picLocks noGrp="1"/>
          </p:cNvPicPr>
          <p:nvPr>
            <p:ph type="pic" idx="6"/>
          </p:nvPr>
        </p:nvPicPr>
        <p:blipFill rotWithShape="1">
          <a:blip r:embed="rId5">
            <a:alphaModFix/>
          </a:blip>
          <a:srcRect l="236" t="32379" r="-2157" b="23255"/>
          <a:stretch/>
        </p:blipFill>
        <p:spPr>
          <a:xfrm>
            <a:off x="8159497" y="-561"/>
            <a:ext cx="4111583" cy="2276856"/>
          </a:xfrm>
          <a:prstGeom prst="rect">
            <a:avLst/>
          </a:prstGeom>
          <a:noFill/>
          <a:ln>
            <a:noFill/>
          </a:ln>
        </p:spPr>
      </p:pic>
      <p:pic>
        <p:nvPicPr>
          <p:cNvPr id="125" name="Google Shape;125;p1"/>
          <p:cNvPicPr preferRelativeResize="0">
            <a:picLocks noGrp="1"/>
          </p:cNvPicPr>
          <p:nvPr>
            <p:ph type="pic" idx="3"/>
          </p:nvPr>
        </p:nvPicPr>
        <p:blipFill rotWithShape="1">
          <a:blip r:embed="rId6">
            <a:alphaModFix/>
          </a:blip>
          <a:srcRect t="13025" b="13024"/>
          <a:stretch/>
        </p:blipFill>
        <p:spPr>
          <a:xfrm>
            <a:off x="8167353" y="2298808"/>
            <a:ext cx="4034172" cy="2276856"/>
          </a:xfrm>
          <a:prstGeom prst="rect">
            <a:avLst/>
          </a:prstGeom>
          <a:noFill/>
          <a:ln>
            <a:noFill/>
          </a:ln>
        </p:spPr>
      </p:pic>
      <p:pic>
        <p:nvPicPr>
          <p:cNvPr id="126" name="Google Shape;126;p1"/>
          <p:cNvPicPr preferRelativeResize="0">
            <a:picLocks noGrp="1"/>
          </p:cNvPicPr>
          <p:nvPr>
            <p:ph type="pic" idx="2"/>
          </p:nvPr>
        </p:nvPicPr>
        <p:blipFill rotWithShape="1">
          <a:blip r:embed="rId7">
            <a:alphaModFix/>
          </a:blip>
          <a:srcRect t="12377" b="12376"/>
          <a:stretch/>
        </p:blipFill>
        <p:spPr>
          <a:xfrm>
            <a:off x="8156900" y="4570790"/>
            <a:ext cx="4034172" cy="2276856"/>
          </a:xfrm>
          <a:prstGeom prst="rect">
            <a:avLst/>
          </a:prstGeom>
          <a:noFill/>
          <a:ln>
            <a:noFill/>
          </a:ln>
        </p:spPr>
      </p:pic>
      <p:sp>
        <p:nvSpPr>
          <p:cNvPr id="127" name="Google Shape;127;p1"/>
          <p:cNvSpPr txBox="1"/>
          <p:nvPr/>
        </p:nvSpPr>
        <p:spPr>
          <a:xfrm>
            <a:off x="4229100" y="5905500"/>
            <a:ext cx="311335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lt1"/>
                </a:solidFill>
                <a:latin typeface="Lucida Sans"/>
                <a:ea typeface="Lucida Sans"/>
                <a:cs typeface="Lucida Sans"/>
                <a:sym typeface="Lucida Sans"/>
              </a:rPr>
              <a:t>Project by Team Cifra</a:t>
            </a:r>
            <a:endParaRPr sz="1800">
              <a:solidFill>
                <a:schemeClr val="lt1"/>
              </a:solidFill>
              <a:latin typeface="Lucida Sans"/>
              <a:ea typeface="Lucida Sans"/>
              <a:cs typeface="Lucida Sans"/>
              <a:sym typeface="Lucida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8"/>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206" name="Google Shape;206;p8"/>
          <p:cNvSpPr txBox="1"/>
          <p:nvPr/>
        </p:nvSpPr>
        <p:spPr>
          <a:xfrm>
            <a:off x="683581" y="337352"/>
            <a:ext cx="10517818" cy="6155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dirty="0" smtClean="0">
                <a:solidFill>
                  <a:schemeClr val="dk1"/>
                </a:solidFill>
                <a:latin typeface="Lucida Sans"/>
                <a:ea typeface="Lucida Sans"/>
                <a:cs typeface="Lucida Sans"/>
                <a:sym typeface="Lucida Sans"/>
              </a:rPr>
              <a:t>Methodology(Landslide Susceptibility Map)</a:t>
            </a:r>
            <a:endParaRPr dirty="0"/>
          </a:p>
        </p:txBody>
      </p:sp>
      <p:sp>
        <p:nvSpPr>
          <p:cNvPr id="5" name="Rectangle 4"/>
          <p:cNvSpPr/>
          <p:nvPr/>
        </p:nvSpPr>
        <p:spPr>
          <a:xfrm>
            <a:off x="7804352" y="6629400"/>
            <a:ext cx="4387648"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031543"/>
            <a:ext cx="10058399" cy="5676900"/>
          </a:xfrm>
          <a:prstGeom prst="rect">
            <a:avLst/>
          </a:prstGeom>
        </p:spPr>
      </p:pic>
      <p:sp>
        <p:nvSpPr>
          <p:cNvPr id="3" name="Rectangle 2"/>
          <p:cNvSpPr/>
          <p:nvPr/>
        </p:nvSpPr>
        <p:spPr>
          <a:xfrm>
            <a:off x="3058236" y="3276600"/>
            <a:ext cx="914400"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50" dirty="0" smtClean="0">
                <a:solidFill>
                  <a:schemeClr val="tx1"/>
                </a:solidFill>
              </a:rPr>
              <a:t>IDW</a:t>
            </a:r>
            <a:endParaRPr lang="en-US" sz="1050" dirty="0">
              <a:solidFill>
                <a:schemeClr val="tx1"/>
              </a:solidFill>
            </a:endParaRPr>
          </a:p>
        </p:txBody>
      </p:sp>
      <p:cxnSp>
        <p:nvCxnSpPr>
          <p:cNvPr id="6" name="Straight Arrow Connector 5"/>
          <p:cNvCxnSpPr/>
          <p:nvPr/>
        </p:nvCxnSpPr>
        <p:spPr>
          <a:xfrm>
            <a:off x="10553700" y="1600200"/>
            <a:ext cx="114300" cy="457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41156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8"/>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fld id="{00000000-1234-1234-1234-123412341234}" type="slidenum">
              <a:rPr lang="en-US"/>
              <a:t>11</a:t>
            </a:fld>
            <a:endParaRPr/>
          </a:p>
        </p:txBody>
      </p:sp>
      <p:sp>
        <p:nvSpPr>
          <p:cNvPr id="206" name="Google Shape;206;p8"/>
          <p:cNvSpPr txBox="1"/>
          <p:nvPr/>
        </p:nvSpPr>
        <p:spPr>
          <a:xfrm>
            <a:off x="683581" y="337352"/>
            <a:ext cx="10517818" cy="6155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dirty="0" smtClean="0">
                <a:solidFill>
                  <a:schemeClr val="dk1"/>
                </a:solidFill>
                <a:latin typeface="Lucida Sans"/>
                <a:ea typeface="Lucida Sans"/>
                <a:cs typeface="Lucida Sans"/>
                <a:sym typeface="Lucida Sans"/>
              </a:rPr>
              <a:t>Methodology(Mobile Applications)</a:t>
            </a:r>
            <a:endParaRPr dirty="0"/>
          </a:p>
        </p:txBody>
      </p:sp>
      <p:sp>
        <p:nvSpPr>
          <p:cNvPr id="5" name="Rectangle 4"/>
          <p:cNvSpPr/>
          <p:nvPr/>
        </p:nvSpPr>
        <p:spPr>
          <a:xfrm>
            <a:off x="7804352" y="6629400"/>
            <a:ext cx="4387648"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952866"/>
            <a:ext cx="5334000" cy="5535748"/>
          </a:xfrm>
          <a:prstGeom prst="rect">
            <a:avLst/>
          </a:prstGeom>
        </p:spPr>
      </p:pic>
    </p:spTree>
    <p:extLst>
      <p:ext uri="{BB962C8B-B14F-4D97-AF65-F5344CB8AC3E}">
        <p14:creationId xmlns:p14="http://schemas.microsoft.com/office/powerpoint/2010/main" val="2288985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9"/>
          <p:cNvSpPr txBox="1">
            <a:spLocks noGrp="1"/>
          </p:cNvSpPr>
          <p:nvPr>
            <p:ph type="title"/>
          </p:nvPr>
        </p:nvSpPr>
        <p:spPr>
          <a:xfrm>
            <a:off x="360000" y="360000"/>
            <a:ext cx="11473200" cy="54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3200"/>
              <a:buFont typeface="Twentieth Century"/>
              <a:buNone/>
            </a:pPr>
            <a:r>
              <a:rPr lang="en-US"/>
              <a:t>Data Collection</a:t>
            </a:r>
            <a:endParaRPr/>
          </a:p>
        </p:txBody>
      </p:sp>
      <p:sp>
        <p:nvSpPr>
          <p:cNvPr id="213" name="Google Shape;213;p9"/>
          <p:cNvSpPr txBox="1">
            <a:spLocks noGrp="1"/>
          </p:cNvSpPr>
          <p:nvPr>
            <p:ph type="body" idx="1"/>
          </p:nvPr>
        </p:nvSpPr>
        <p:spPr>
          <a:xfrm>
            <a:off x="443884" y="1340528"/>
            <a:ext cx="4877016" cy="4962618"/>
          </a:xfrm>
          <a:prstGeom prst="rect">
            <a:avLst/>
          </a:prstGeom>
          <a:noFill/>
          <a:ln>
            <a:noFill/>
          </a:ln>
        </p:spPr>
        <p:txBody>
          <a:bodyPr spcFirstLastPara="1" wrap="square" lIns="0" tIns="0" rIns="0" bIns="0" anchor="t" anchorCtr="0">
            <a:noAutofit/>
          </a:bodyPr>
          <a:lstStyle/>
          <a:p>
            <a:pPr marL="263525" lvl="0" indent="-263525" algn="l" rtl="0">
              <a:lnSpc>
                <a:spcPct val="90000"/>
              </a:lnSpc>
              <a:spcBef>
                <a:spcPts val="0"/>
              </a:spcBef>
              <a:spcAft>
                <a:spcPts val="0"/>
              </a:spcAft>
              <a:buClr>
                <a:srgbClr val="3F3F3F"/>
              </a:buClr>
              <a:buSzPts val="1800"/>
              <a:buChar char="•"/>
            </a:pPr>
            <a:r>
              <a:rPr lang="en-US" dirty="0"/>
              <a:t>Rainfall data</a:t>
            </a:r>
            <a:endParaRPr dirty="0"/>
          </a:p>
          <a:p>
            <a:pPr marL="536575" lvl="1" indent="-273050" algn="l" rtl="0">
              <a:lnSpc>
                <a:spcPct val="90000"/>
              </a:lnSpc>
              <a:spcBef>
                <a:spcPts val="500"/>
              </a:spcBef>
              <a:spcAft>
                <a:spcPts val="0"/>
              </a:spcAft>
              <a:buClr>
                <a:srgbClr val="3F3F3F"/>
              </a:buClr>
              <a:buSzPts val="1600"/>
              <a:buChar char="•"/>
            </a:pPr>
            <a:r>
              <a:rPr lang="en-US" dirty="0"/>
              <a:t>Climate Data Org</a:t>
            </a:r>
            <a:endParaRPr dirty="0"/>
          </a:p>
          <a:p>
            <a:pPr marL="263525" lvl="0" indent="-263525" algn="l" rtl="0">
              <a:lnSpc>
                <a:spcPct val="90000"/>
              </a:lnSpc>
              <a:spcBef>
                <a:spcPts val="1000"/>
              </a:spcBef>
              <a:spcAft>
                <a:spcPts val="0"/>
              </a:spcAft>
              <a:buClr>
                <a:srgbClr val="3F3F3F"/>
              </a:buClr>
              <a:buSzPts val="1800"/>
              <a:buChar char="•"/>
            </a:pPr>
            <a:r>
              <a:rPr lang="en-US" dirty="0"/>
              <a:t>Landslide inventory data</a:t>
            </a:r>
            <a:endParaRPr dirty="0"/>
          </a:p>
          <a:p>
            <a:pPr marL="536575" lvl="1" indent="-273050" algn="l" rtl="0">
              <a:lnSpc>
                <a:spcPct val="90000"/>
              </a:lnSpc>
              <a:spcBef>
                <a:spcPts val="500"/>
              </a:spcBef>
              <a:spcAft>
                <a:spcPts val="0"/>
              </a:spcAft>
              <a:buClr>
                <a:srgbClr val="3F3F3F"/>
              </a:buClr>
              <a:buSzPts val="1600"/>
              <a:buChar char="•"/>
            </a:pPr>
            <a:r>
              <a:rPr lang="en-US" dirty="0"/>
              <a:t>NASA global landslide inventory</a:t>
            </a:r>
            <a:endParaRPr dirty="0"/>
          </a:p>
          <a:p>
            <a:pPr marL="263525" lvl="0" indent="-263525" algn="l" rtl="0">
              <a:lnSpc>
                <a:spcPct val="90000"/>
              </a:lnSpc>
              <a:spcBef>
                <a:spcPts val="1000"/>
              </a:spcBef>
              <a:spcAft>
                <a:spcPts val="0"/>
              </a:spcAft>
              <a:buClr>
                <a:srgbClr val="3F3F3F"/>
              </a:buClr>
              <a:buSzPts val="1800"/>
              <a:buChar char="•"/>
            </a:pPr>
            <a:r>
              <a:rPr lang="en-US" dirty="0"/>
              <a:t>Lithology data</a:t>
            </a:r>
            <a:endParaRPr dirty="0"/>
          </a:p>
          <a:p>
            <a:pPr marL="536575" lvl="1" indent="-273050" algn="l" rtl="0">
              <a:lnSpc>
                <a:spcPct val="90000"/>
              </a:lnSpc>
              <a:spcBef>
                <a:spcPts val="500"/>
              </a:spcBef>
              <a:spcAft>
                <a:spcPts val="0"/>
              </a:spcAft>
              <a:buClr>
                <a:srgbClr val="3F3F3F"/>
              </a:buClr>
              <a:buSzPts val="1600"/>
              <a:buChar char="•"/>
            </a:pPr>
            <a:r>
              <a:rPr lang="en-US" dirty="0"/>
              <a:t>ORR &amp; Associates</a:t>
            </a:r>
            <a:endParaRPr dirty="0"/>
          </a:p>
          <a:p>
            <a:pPr marL="263525" lvl="0" indent="-263525" algn="l" rtl="0">
              <a:lnSpc>
                <a:spcPct val="90000"/>
              </a:lnSpc>
              <a:spcBef>
                <a:spcPts val="1000"/>
              </a:spcBef>
              <a:spcAft>
                <a:spcPts val="0"/>
              </a:spcAft>
              <a:buClr>
                <a:srgbClr val="3F3F3F"/>
              </a:buClr>
              <a:buSzPts val="1800"/>
              <a:buChar char="•"/>
            </a:pPr>
            <a:r>
              <a:rPr lang="en-US" dirty="0"/>
              <a:t>Distance to stream data</a:t>
            </a:r>
            <a:endParaRPr dirty="0"/>
          </a:p>
          <a:p>
            <a:pPr marL="536575" lvl="1" indent="-273050" algn="l" rtl="0">
              <a:lnSpc>
                <a:spcPct val="90000"/>
              </a:lnSpc>
              <a:spcBef>
                <a:spcPts val="500"/>
              </a:spcBef>
              <a:spcAft>
                <a:spcPts val="0"/>
              </a:spcAft>
              <a:buClr>
                <a:srgbClr val="3F3F3F"/>
              </a:buClr>
              <a:buSzPts val="1600"/>
              <a:buChar char="•"/>
            </a:pPr>
            <a:r>
              <a:rPr lang="en-US" dirty="0"/>
              <a:t>DEM</a:t>
            </a:r>
            <a:endParaRPr dirty="0"/>
          </a:p>
          <a:p>
            <a:pPr marL="263525" lvl="0" indent="-263525" algn="l" rtl="0">
              <a:lnSpc>
                <a:spcPct val="90000"/>
              </a:lnSpc>
              <a:spcBef>
                <a:spcPts val="1000"/>
              </a:spcBef>
              <a:spcAft>
                <a:spcPts val="0"/>
              </a:spcAft>
              <a:buClr>
                <a:srgbClr val="3F3F3F"/>
              </a:buClr>
              <a:buSzPts val="1800"/>
              <a:buChar char="•"/>
            </a:pPr>
            <a:r>
              <a:rPr lang="en-US" dirty="0"/>
              <a:t>Land use data</a:t>
            </a:r>
            <a:endParaRPr dirty="0"/>
          </a:p>
          <a:p>
            <a:pPr marL="536575" lvl="1" indent="-273050" algn="l" rtl="0">
              <a:lnSpc>
                <a:spcPct val="90000"/>
              </a:lnSpc>
              <a:spcBef>
                <a:spcPts val="500"/>
              </a:spcBef>
              <a:spcAft>
                <a:spcPts val="0"/>
              </a:spcAft>
              <a:buClr>
                <a:srgbClr val="3F3F3F"/>
              </a:buClr>
              <a:buSzPts val="1600"/>
              <a:buChar char="•"/>
            </a:pPr>
            <a:r>
              <a:rPr lang="en-US" dirty="0"/>
              <a:t>Google Earth </a:t>
            </a:r>
            <a:endParaRPr dirty="0"/>
          </a:p>
          <a:p>
            <a:pPr marL="263525" lvl="0" indent="-263525" algn="l" rtl="0">
              <a:lnSpc>
                <a:spcPct val="90000"/>
              </a:lnSpc>
              <a:spcBef>
                <a:spcPts val="1000"/>
              </a:spcBef>
              <a:spcAft>
                <a:spcPts val="0"/>
              </a:spcAft>
              <a:buClr>
                <a:srgbClr val="3F3F3F"/>
              </a:buClr>
              <a:buSzPts val="1800"/>
              <a:buChar char="•"/>
            </a:pPr>
            <a:r>
              <a:rPr lang="en-US" dirty="0"/>
              <a:t>Curvature/Slope/Aspect data</a:t>
            </a:r>
            <a:endParaRPr dirty="0"/>
          </a:p>
          <a:p>
            <a:pPr marL="536575" lvl="1" indent="-273050" algn="l" rtl="0">
              <a:lnSpc>
                <a:spcPct val="90000"/>
              </a:lnSpc>
              <a:spcBef>
                <a:spcPts val="500"/>
              </a:spcBef>
              <a:spcAft>
                <a:spcPts val="0"/>
              </a:spcAft>
              <a:buClr>
                <a:srgbClr val="3F3F3F"/>
              </a:buClr>
              <a:buSzPts val="1600"/>
              <a:buChar char="•"/>
            </a:pPr>
            <a:r>
              <a:rPr lang="en-US" dirty="0"/>
              <a:t>DEM</a:t>
            </a:r>
            <a:endParaRPr dirty="0"/>
          </a:p>
          <a:p>
            <a:pPr marL="263525" lvl="1" indent="0" algn="l" rtl="0">
              <a:lnSpc>
                <a:spcPct val="90000"/>
              </a:lnSpc>
              <a:spcBef>
                <a:spcPts val="500"/>
              </a:spcBef>
              <a:spcAft>
                <a:spcPts val="0"/>
              </a:spcAft>
              <a:buClr>
                <a:srgbClr val="3F3F3F"/>
              </a:buClr>
              <a:buSzPts val="1600"/>
              <a:buNone/>
            </a:pPr>
            <a:endParaRPr dirty="0"/>
          </a:p>
          <a:p>
            <a:pPr marL="536575" lvl="1" indent="-171450" algn="l" rtl="0">
              <a:lnSpc>
                <a:spcPct val="90000"/>
              </a:lnSpc>
              <a:spcBef>
                <a:spcPts val="500"/>
              </a:spcBef>
              <a:spcAft>
                <a:spcPts val="0"/>
              </a:spcAft>
              <a:buClr>
                <a:srgbClr val="3F3F3F"/>
              </a:buClr>
              <a:buSzPts val="1600"/>
              <a:buNone/>
            </a:pPr>
            <a:endParaRPr dirty="0"/>
          </a:p>
          <a:p>
            <a:pPr marL="263525" lvl="1" indent="0" algn="l" rtl="0">
              <a:lnSpc>
                <a:spcPct val="90000"/>
              </a:lnSpc>
              <a:spcBef>
                <a:spcPts val="500"/>
              </a:spcBef>
              <a:spcAft>
                <a:spcPts val="0"/>
              </a:spcAft>
              <a:buClr>
                <a:srgbClr val="3F3F3F"/>
              </a:buClr>
              <a:buSzPts val="1600"/>
              <a:buNone/>
            </a:pPr>
            <a:endParaRPr dirty="0"/>
          </a:p>
          <a:p>
            <a:pPr marL="263525" lvl="1" indent="0" algn="l" rtl="0">
              <a:lnSpc>
                <a:spcPct val="90000"/>
              </a:lnSpc>
              <a:spcBef>
                <a:spcPts val="500"/>
              </a:spcBef>
              <a:spcAft>
                <a:spcPts val="0"/>
              </a:spcAft>
              <a:buClr>
                <a:srgbClr val="3F3F3F"/>
              </a:buClr>
              <a:buSzPts val="1600"/>
              <a:buNone/>
            </a:pPr>
            <a:endParaRPr dirty="0"/>
          </a:p>
          <a:p>
            <a:pPr marL="536575" lvl="1" indent="-171450" algn="l" rtl="0">
              <a:lnSpc>
                <a:spcPct val="90000"/>
              </a:lnSpc>
              <a:spcBef>
                <a:spcPts val="500"/>
              </a:spcBef>
              <a:spcAft>
                <a:spcPts val="0"/>
              </a:spcAft>
              <a:buClr>
                <a:srgbClr val="3F3F3F"/>
              </a:buClr>
              <a:buSzPts val="1600"/>
              <a:buNone/>
            </a:pPr>
            <a:endParaRPr dirty="0"/>
          </a:p>
          <a:p>
            <a:pPr marL="536575" lvl="1" indent="-171450" algn="l" rtl="0">
              <a:lnSpc>
                <a:spcPct val="90000"/>
              </a:lnSpc>
              <a:spcBef>
                <a:spcPts val="500"/>
              </a:spcBef>
              <a:spcAft>
                <a:spcPts val="0"/>
              </a:spcAft>
              <a:buClr>
                <a:srgbClr val="3F3F3F"/>
              </a:buClr>
              <a:buSzPts val="1600"/>
              <a:buNone/>
            </a:pPr>
            <a:endParaRPr dirty="0"/>
          </a:p>
        </p:txBody>
      </p:sp>
      <p:cxnSp>
        <p:nvCxnSpPr>
          <p:cNvPr id="214" name="Google Shape;214;p9"/>
          <p:cNvCxnSpPr/>
          <p:nvPr/>
        </p:nvCxnSpPr>
        <p:spPr>
          <a:xfrm>
            <a:off x="6096000" y="2011703"/>
            <a:ext cx="0" cy="3075394"/>
          </a:xfrm>
          <a:prstGeom prst="straightConnector1">
            <a:avLst/>
          </a:prstGeom>
          <a:noFill/>
          <a:ln w="63500" cap="rnd" cmpd="sng">
            <a:solidFill>
              <a:schemeClr val="accent1"/>
            </a:solidFill>
            <a:prstDash val="solid"/>
            <a:miter lim="800000"/>
            <a:headEnd type="none" w="sm" len="sm"/>
            <a:tailEnd type="none" w="sm" len="sm"/>
          </a:ln>
        </p:spPr>
      </p:cxnSp>
      <p:sp>
        <p:nvSpPr>
          <p:cNvPr id="215" name="Google Shape;215;p9"/>
          <p:cNvSpPr txBox="1">
            <a:spLocks noGrp="1"/>
          </p:cNvSpPr>
          <p:nvPr>
            <p:ph type="body" idx="4"/>
          </p:nvPr>
        </p:nvSpPr>
        <p:spPr>
          <a:xfrm>
            <a:off x="6477000" y="533400"/>
            <a:ext cx="4555843" cy="3638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2200"/>
              <a:buNone/>
            </a:pPr>
            <a:r>
              <a:rPr lang="en-US" sz="2200" dirty="0"/>
              <a:t>Used Applications Data Processing</a:t>
            </a:r>
            <a:endParaRPr dirty="0"/>
          </a:p>
        </p:txBody>
      </p:sp>
      <p:sp>
        <p:nvSpPr>
          <p:cNvPr id="216" name="Google Shape;216;p9"/>
          <p:cNvSpPr txBox="1">
            <a:spLocks noGrp="1"/>
          </p:cNvSpPr>
          <p:nvPr>
            <p:ph type="body" idx="3"/>
          </p:nvPr>
        </p:nvSpPr>
        <p:spPr>
          <a:xfrm>
            <a:off x="6477000" y="1371600"/>
            <a:ext cx="4414799" cy="1905000"/>
          </a:xfrm>
          <a:prstGeom prst="rect">
            <a:avLst/>
          </a:prstGeom>
          <a:noFill/>
          <a:ln>
            <a:noFill/>
          </a:ln>
        </p:spPr>
        <p:txBody>
          <a:bodyPr spcFirstLastPara="1" wrap="square" lIns="0" tIns="0" rIns="0" bIns="0" anchor="t" anchorCtr="0">
            <a:noAutofit/>
          </a:bodyPr>
          <a:lstStyle/>
          <a:p>
            <a:pPr marL="263525" lvl="0" indent="-263525" algn="l" rtl="0">
              <a:lnSpc>
                <a:spcPct val="90000"/>
              </a:lnSpc>
              <a:spcBef>
                <a:spcPts val="0"/>
              </a:spcBef>
              <a:spcAft>
                <a:spcPts val="0"/>
              </a:spcAft>
              <a:buClr>
                <a:srgbClr val="3F3F3F"/>
              </a:buClr>
              <a:buSzPts val="1800"/>
              <a:buChar char="•"/>
            </a:pPr>
            <a:r>
              <a:rPr lang="en-US" dirty="0"/>
              <a:t>Arc GIS 10.8</a:t>
            </a:r>
            <a:endParaRPr dirty="0"/>
          </a:p>
          <a:p>
            <a:pPr marL="263525" lvl="0" indent="-263525" algn="l" rtl="0">
              <a:lnSpc>
                <a:spcPct val="90000"/>
              </a:lnSpc>
              <a:spcBef>
                <a:spcPts val="1000"/>
              </a:spcBef>
              <a:spcAft>
                <a:spcPts val="0"/>
              </a:spcAft>
              <a:buClr>
                <a:srgbClr val="3F3F3F"/>
              </a:buClr>
              <a:buSzPts val="1800"/>
              <a:buChar char="•"/>
            </a:pPr>
            <a:r>
              <a:rPr lang="en-US" dirty="0"/>
              <a:t>QGIS</a:t>
            </a:r>
            <a:endParaRPr dirty="0"/>
          </a:p>
          <a:p>
            <a:pPr marL="263525" lvl="0" indent="-263525" algn="l" rtl="0">
              <a:lnSpc>
                <a:spcPct val="90000"/>
              </a:lnSpc>
              <a:spcBef>
                <a:spcPts val="1000"/>
              </a:spcBef>
              <a:spcAft>
                <a:spcPts val="0"/>
              </a:spcAft>
              <a:buClr>
                <a:srgbClr val="3F3F3F"/>
              </a:buClr>
              <a:buSzPts val="1800"/>
              <a:buChar char="•"/>
            </a:pPr>
            <a:r>
              <a:rPr lang="en-US" dirty="0"/>
              <a:t>Geo Mapper</a:t>
            </a:r>
            <a:endParaRPr dirty="0"/>
          </a:p>
          <a:p>
            <a:pPr marL="263525" lvl="0" indent="-263525" algn="l" rtl="0">
              <a:lnSpc>
                <a:spcPct val="90000"/>
              </a:lnSpc>
              <a:spcBef>
                <a:spcPts val="1000"/>
              </a:spcBef>
              <a:spcAft>
                <a:spcPts val="0"/>
              </a:spcAft>
              <a:buClr>
                <a:srgbClr val="3F3F3F"/>
              </a:buClr>
              <a:buSzPts val="1800"/>
              <a:buChar char="•"/>
            </a:pPr>
            <a:r>
              <a:rPr lang="en-US" dirty="0" err="1"/>
              <a:t>SuperMap</a:t>
            </a:r>
            <a:endParaRPr dirty="0"/>
          </a:p>
          <a:p>
            <a:pPr marL="263525" lvl="0" indent="-263525" algn="l" rtl="0">
              <a:lnSpc>
                <a:spcPct val="90000"/>
              </a:lnSpc>
              <a:spcBef>
                <a:spcPts val="1000"/>
              </a:spcBef>
              <a:spcAft>
                <a:spcPts val="0"/>
              </a:spcAft>
              <a:buClr>
                <a:srgbClr val="3F3F3F"/>
              </a:buClr>
              <a:buSzPts val="1800"/>
              <a:buChar char="•"/>
            </a:pPr>
            <a:r>
              <a:rPr lang="en-US" dirty="0"/>
              <a:t>ERDAS </a:t>
            </a:r>
            <a:r>
              <a:rPr lang="en-US" dirty="0" smtClean="0"/>
              <a:t>Imagine</a:t>
            </a:r>
          </a:p>
          <a:p>
            <a:pPr marL="263525" lvl="0" indent="-263525" algn="l" rtl="0">
              <a:lnSpc>
                <a:spcPct val="90000"/>
              </a:lnSpc>
              <a:spcBef>
                <a:spcPts val="1000"/>
              </a:spcBef>
              <a:spcAft>
                <a:spcPts val="0"/>
              </a:spcAft>
              <a:buClr>
                <a:srgbClr val="3F3F3F"/>
              </a:buClr>
              <a:buSzPts val="1800"/>
              <a:buChar char="•"/>
            </a:pPr>
            <a:endParaRPr dirty="0"/>
          </a:p>
        </p:txBody>
      </p:sp>
      <p:sp>
        <p:nvSpPr>
          <p:cNvPr id="217" name="Google Shape;217;p9"/>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8" name="Rectangle 7"/>
          <p:cNvSpPr/>
          <p:nvPr/>
        </p:nvSpPr>
        <p:spPr>
          <a:xfrm>
            <a:off x="7804352" y="6629400"/>
            <a:ext cx="4387648"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215;p9"/>
          <p:cNvSpPr txBox="1">
            <a:spLocks noGrp="1"/>
          </p:cNvSpPr>
          <p:nvPr>
            <p:ph type="body" idx="4"/>
          </p:nvPr>
        </p:nvSpPr>
        <p:spPr>
          <a:xfrm>
            <a:off x="6629400" y="3657600"/>
            <a:ext cx="4555843" cy="3638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2200"/>
              <a:buNone/>
            </a:pPr>
            <a:r>
              <a:rPr lang="en-US" sz="2200" dirty="0" smtClean="0"/>
              <a:t>Used Applications for mobile app development</a:t>
            </a:r>
            <a:endParaRPr dirty="0"/>
          </a:p>
        </p:txBody>
      </p:sp>
      <p:sp>
        <p:nvSpPr>
          <p:cNvPr id="11" name="Google Shape;216;p9"/>
          <p:cNvSpPr txBox="1">
            <a:spLocks noGrp="1"/>
          </p:cNvSpPr>
          <p:nvPr>
            <p:ph type="body" idx="3"/>
          </p:nvPr>
        </p:nvSpPr>
        <p:spPr>
          <a:xfrm>
            <a:off x="6629400" y="4419600"/>
            <a:ext cx="4414799" cy="1905000"/>
          </a:xfrm>
          <a:prstGeom prst="rect">
            <a:avLst/>
          </a:prstGeom>
          <a:noFill/>
          <a:ln>
            <a:noFill/>
          </a:ln>
        </p:spPr>
        <p:txBody>
          <a:bodyPr spcFirstLastPara="1" wrap="square" lIns="0" tIns="0" rIns="0" bIns="0" anchor="t" anchorCtr="0">
            <a:noAutofit/>
          </a:bodyPr>
          <a:lstStyle/>
          <a:p>
            <a:pPr marL="263525" lvl="0" indent="-263525" algn="l" rtl="0">
              <a:lnSpc>
                <a:spcPct val="90000"/>
              </a:lnSpc>
              <a:spcBef>
                <a:spcPts val="0"/>
              </a:spcBef>
              <a:spcAft>
                <a:spcPts val="0"/>
              </a:spcAft>
              <a:buClr>
                <a:srgbClr val="3F3F3F"/>
              </a:buClr>
              <a:buSzPts val="1800"/>
              <a:buChar char="•"/>
            </a:pPr>
            <a:r>
              <a:rPr lang="en-SG" dirty="0" smtClean="0"/>
              <a:t>Machine learning model</a:t>
            </a:r>
          </a:p>
          <a:p>
            <a:pPr marL="0" lvl="0" indent="0">
              <a:spcBef>
                <a:spcPts val="0"/>
              </a:spcBef>
              <a:buNone/>
            </a:pPr>
            <a:r>
              <a:rPr lang="en-SG" dirty="0"/>
              <a:t>    -</a:t>
            </a:r>
            <a:r>
              <a:rPr lang="en-SG" dirty="0" smtClean="0"/>
              <a:t>python (Google </a:t>
            </a:r>
            <a:r>
              <a:rPr lang="en-SG" dirty="0" err="1" smtClean="0"/>
              <a:t>colabs</a:t>
            </a:r>
            <a:r>
              <a:rPr lang="en-SG" dirty="0" smtClean="0"/>
              <a:t>) </a:t>
            </a:r>
          </a:p>
          <a:p>
            <a:pPr marL="0" lvl="0" indent="0" algn="l" rtl="0">
              <a:lnSpc>
                <a:spcPct val="90000"/>
              </a:lnSpc>
              <a:spcBef>
                <a:spcPts val="0"/>
              </a:spcBef>
              <a:spcAft>
                <a:spcPts val="0"/>
              </a:spcAft>
              <a:buClr>
                <a:srgbClr val="3F3F3F"/>
              </a:buClr>
              <a:buSzPts val="1800"/>
              <a:buNone/>
            </a:pPr>
            <a:endParaRPr lang="en-SG" dirty="0"/>
          </a:p>
          <a:p>
            <a:pPr marL="285750" lvl="0" indent="-285750" algn="l" rtl="0">
              <a:lnSpc>
                <a:spcPct val="90000"/>
              </a:lnSpc>
              <a:spcBef>
                <a:spcPts val="0"/>
              </a:spcBef>
              <a:spcAft>
                <a:spcPts val="0"/>
              </a:spcAft>
              <a:buClr>
                <a:srgbClr val="3F3F3F"/>
              </a:buClr>
              <a:buSzPts val="1800"/>
              <a:buFont typeface="Arial" pitchFamily="34" charset="0"/>
              <a:buChar char="•"/>
            </a:pPr>
            <a:r>
              <a:rPr lang="en-SG" dirty="0" smtClean="0"/>
              <a:t>Mobile app</a:t>
            </a:r>
          </a:p>
          <a:p>
            <a:pPr marL="0" lvl="0" indent="0" algn="l" rtl="0">
              <a:lnSpc>
                <a:spcPct val="90000"/>
              </a:lnSpc>
              <a:spcBef>
                <a:spcPts val="1000"/>
              </a:spcBef>
              <a:spcAft>
                <a:spcPts val="0"/>
              </a:spcAft>
              <a:buClr>
                <a:srgbClr val="3F3F3F"/>
              </a:buClr>
              <a:buSzPts val="1800"/>
              <a:buNone/>
            </a:pPr>
            <a:r>
              <a:rPr lang="en-SG" dirty="0"/>
              <a:t> </a:t>
            </a:r>
            <a:r>
              <a:rPr lang="en-SG" dirty="0" smtClean="0"/>
              <a:t>    -Flutter (Android studio)</a:t>
            </a:r>
            <a:endParaRPr dirty="0"/>
          </a:p>
          <a:p>
            <a:pPr marL="0" lvl="0" indent="0" algn="l" rtl="0">
              <a:lnSpc>
                <a:spcPct val="90000"/>
              </a:lnSpc>
              <a:spcBef>
                <a:spcPts val="1000"/>
              </a:spcBef>
              <a:spcAft>
                <a:spcPts val="0"/>
              </a:spcAft>
              <a:buClr>
                <a:srgbClr val="3F3F3F"/>
              </a:buClr>
              <a:buSzPts val="1800"/>
              <a:buNone/>
            </a:pP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1"/>
          <p:cNvSpPr txBox="1">
            <a:spLocks noGrp="1"/>
          </p:cNvSpPr>
          <p:nvPr>
            <p:ph type="title"/>
          </p:nvPr>
        </p:nvSpPr>
        <p:spPr>
          <a:xfrm>
            <a:off x="360000" y="360000"/>
            <a:ext cx="6993300" cy="54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3200"/>
              <a:buFont typeface="Twentieth Century"/>
              <a:buNone/>
            </a:pPr>
            <a:r>
              <a:rPr lang="en-US"/>
              <a:t>Landslide Causative Factors</a:t>
            </a:r>
            <a:endParaRPr/>
          </a:p>
        </p:txBody>
      </p:sp>
      <p:sp>
        <p:nvSpPr>
          <p:cNvPr id="231" name="Google Shape;231;p11"/>
          <p:cNvSpPr/>
          <p:nvPr/>
        </p:nvSpPr>
        <p:spPr>
          <a:xfrm>
            <a:off x="9584852" y="1928229"/>
            <a:ext cx="342900" cy="342900"/>
          </a:xfrm>
          <a:prstGeom prst="rect">
            <a:avLst/>
          </a:prstGeom>
          <a:solidFill>
            <a:schemeClr val="dk1"/>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200">
                <a:solidFill>
                  <a:schemeClr val="lt1"/>
                </a:solidFill>
                <a:latin typeface="Lucida Sans"/>
                <a:ea typeface="Lucida Sans"/>
                <a:cs typeface="Lucida Sans"/>
                <a:sym typeface="Lucida Sans"/>
              </a:rPr>
              <a:t>1</a:t>
            </a:r>
            <a:endParaRPr sz="1200">
              <a:solidFill>
                <a:schemeClr val="lt1"/>
              </a:solidFill>
              <a:latin typeface="Lucida Sans"/>
              <a:ea typeface="Lucida Sans"/>
              <a:cs typeface="Lucida Sans"/>
              <a:sym typeface="Lucida Sans"/>
            </a:endParaRPr>
          </a:p>
        </p:txBody>
      </p:sp>
      <p:sp>
        <p:nvSpPr>
          <p:cNvPr id="232" name="Google Shape;232;p11"/>
          <p:cNvSpPr/>
          <p:nvPr/>
        </p:nvSpPr>
        <p:spPr>
          <a:xfrm>
            <a:off x="11514137" y="1928229"/>
            <a:ext cx="342900" cy="342900"/>
          </a:xfrm>
          <a:prstGeom prst="rect">
            <a:avLst/>
          </a:prstGeom>
          <a:solidFill>
            <a:schemeClr val="dk1"/>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200">
                <a:solidFill>
                  <a:schemeClr val="lt1"/>
                </a:solidFill>
                <a:latin typeface="Lucida Sans"/>
                <a:ea typeface="Lucida Sans"/>
                <a:cs typeface="Lucida Sans"/>
                <a:sym typeface="Lucida Sans"/>
              </a:rPr>
              <a:t>2</a:t>
            </a:r>
            <a:endParaRPr sz="1200">
              <a:solidFill>
                <a:schemeClr val="lt1"/>
              </a:solidFill>
              <a:latin typeface="Lucida Sans"/>
              <a:ea typeface="Lucida Sans"/>
              <a:cs typeface="Lucida Sans"/>
              <a:sym typeface="Lucida Sans"/>
            </a:endParaRPr>
          </a:p>
        </p:txBody>
      </p:sp>
      <p:sp>
        <p:nvSpPr>
          <p:cNvPr id="233" name="Google Shape;233;p11"/>
          <p:cNvSpPr/>
          <p:nvPr/>
        </p:nvSpPr>
        <p:spPr>
          <a:xfrm>
            <a:off x="9584852" y="3852665"/>
            <a:ext cx="342900" cy="342900"/>
          </a:xfrm>
          <a:prstGeom prst="rect">
            <a:avLst/>
          </a:prstGeom>
          <a:solidFill>
            <a:schemeClr val="dk1"/>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200">
                <a:solidFill>
                  <a:schemeClr val="lt1"/>
                </a:solidFill>
                <a:latin typeface="Lucida Sans"/>
                <a:ea typeface="Lucida Sans"/>
                <a:cs typeface="Lucida Sans"/>
                <a:sym typeface="Lucida Sans"/>
              </a:rPr>
              <a:t>3</a:t>
            </a:r>
            <a:endParaRPr sz="1200">
              <a:solidFill>
                <a:schemeClr val="lt1"/>
              </a:solidFill>
              <a:latin typeface="Lucida Sans"/>
              <a:ea typeface="Lucida Sans"/>
              <a:cs typeface="Lucida Sans"/>
              <a:sym typeface="Lucida Sans"/>
            </a:endParaRPr>
          </a:p>
        </p:txBody>
      </p:sp>
      <p:sp>
        <p:nvSpPr>
          <p:cNvPr id="234" name="Google Shape;234;p11"/>
          <p:cNvSpPr/>
          <p:nvPr/>
        </p:nvSpPr>
        <p:spPr>
          <a:xfrm>
            <a:off x="11514137" y="3852665"/>
            <a:ext cx="342900" cy="342900"/>
          </a:xfrm>
          <a:prstGeom prst="rect">
            <a:avLst/>
          </a:prstGeom>
          <a:solidFill>
            <a:schemeClr val="dk1"/>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200">
                <a:solidFill>
                  <a:schemeClr val="lt1"/>
                </a:solidFill>
                <a:latin typeface="Lucida Sans"/>
                <a:ea typeface="Lucida Sans"/>
                <a:cs typeface="Lucida Sans"/>
                <a:sym typeface="Lucida Sans"/>
              </a:rPr>
              <a:t>4</a:t>
            </a:r>
            <a:endParaRPr sz="1200">
              <a:solidFill>
                <a:schemeClr val="lt1"/>
              </a:solidFill>
              <a:latin typeface="Lucida Sans"/>
              <a:ea typeface="Lucida Sans"/>
              <a:cs typeface="Lucida Sans"/>
              <a:sym typeface="Lucida Sans"/>
            </a:endParaRPr>
          </a:p>
        </p:txBody>
      </p:sp>
      <p:sp>
        <p:nvSpPr>
          <p:cNvPr id="235" name="Google Shape;235;p11"/>
          <p:cNvSpPr/>
          <p:nvPr/>
        </p:nvSpPr>
        <p:spPr>
          <a:xfrm>
            <a:off x="9584852" y="5777100"/>
            <a:ext cx="342900" cy="342900"/>
          </a:xfrm>
          <a:prstGeom prst="rect">
            <a:avLst/>
          </a:prstGeom>
          <a:solidFill>
            <a:schemeClr val="dk1"/>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200">
                <a:solidFill>
                  <a:schemeClr val="lt1"/>
                </a:solidFill>
                <a:latin typeface="Lucida Sans"/>
                <a:ea typeface="Lucida Sans"/>
                <a:cs typeface="Lucida Sans"/>
                <a:sym typeface="Lucida Sans"/>
              </a:rPr>
              <a:t>5</a:t>
            </a:r>
            <a:endParaRPr sz="1200">
              <a:solidFill>
                <a:schemeClr val="lt1"/>
              </a:solidFill>
              <a:latin typeface="Lucida Sans"/>
              <a:ea typeface="Lucida Sans"/>
              <a:cs typeface="Lucida Sans"/>
              <a:sym typeface="Lucida Sans"/>
            </a:endParaRPr>
          </a:p>
        </p:txBody>
      </p:sp>
      <p:sp>
        <p:nvSpPr>
          <p:cNvPr id="236" name="Google Shape;236;p11"/>
          <p:cNvSpPr/>
          <p:nvPr/>
        </p:nvSpPr>
        <p:spPr>
          <a:xfrm>
            <a:off x="11514137" y="5777100"/>
            <a:ext cx="342900" cy="342900"/>
          </a:xfrm>
          <a:prstGeom prst="rect">
            <a:avLst/>
          </a:prstGeom>
          <a:solidFill>
            <a:schemeClr val="dk1"/>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200">
                <a:solidFill>
                  <a:schemeClr val="lt1"/>
                </a:solidFill>
                <a:latin typeface="Lucida Sans"/>
                <a:ea typeface="Lucida Sans"/>
                <a:cs typeface="Lucida Sans"/>
                <a:sym typeface="Lucida Sans"/>
              </a:rPr>
              <a:t>6</a:t>
            </a:r>
            <a:endParaRPr sz="1200">
              <a:solidFill>
                <a:schemeClr val="lt1"/>
              </a:solidFill>
              <a:latin typeface="Lucida Sans"/>
              <a:ea typeface="Lucida Sans"/>
              <a:cs typeface="Lucida Sans"/>
              <a:sym typeface="Lucida Sans"/>
            </a:endParaRPr>
          </a:p>
        </p:txBody>
      </p:sp>
      <p:sp>
        <p:nvSpPr>
          <p:cNvPr id="237" name="Google Shape;237;p11"/>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fld id="{00000000-1234-1234-1234-123412341234}" type="slidenum">
              <a:rPr lang="en-US"/>
              <a:t>13</a:t>
            </a:fld>
            <a:endParaRPr/>
          </a:p>
        </p:txBody>
      </p:sp>
      <p:pic>
        <p:nvPicPr>
          <p:cNvPr id="238" name="Google Shape;238;p11"/>
          <p:cNvPicPr preferRelativeResize="0">
            <a:picLocks noGrp="1"/>
          </p:cNvPicPr>
          <p:nvPr>
            <p:ph type="pic" idx="7"/>
          </p:nvPr>
        </p:nvPicPr>
        <p:blipFill rotWithShape="1">
          <a:blip r:embed="rId3">
            <a:alphaModFix/>
          </a:blip>
          <a:srcRect l="10445" r="10444"/>
          <a:stretch/>
        </p:blipFill>
        <p:spPr>
          <a:xfrm>
            <a:off x="8127752" y="471129"/>
            <a:ext cx="1800000" cy="1800000"/>
          </a:xfrm>
          <a:prstGeom prst="rect">
            <a:avLst/>
          </a:prstGeom>
          <a:blipFill rotWithShape="1">
            <a:blip r:embed="rId4">
              <a:alphaModFix/>
            </a:blip>
            <a:tile tx="0" ty="0" sx="100000" sy="100000" flip="none" algn="tl"/>
          </a:blipFill>
          <a:ln>
            <a:noFill/>
          </a:ln>
        </p:spPr>
      </p:pic>
      <p:pic>
        <p:nvPicPr>
          <p:cNvPr id="239" name="Google Shape;239;p11"/>
          <p:cNvPicPr preferRelativeResize="0">
            <a:picLocks noGrp="1"/>
          </p:cNvPicPr>
          <p:nvPr>
            <p:ph type="pic" idx="8"/>
          </p:nvPr>
        </p:nvPicPr>
        <p:blipFill rotWithShape="1">
          <a:blip r:embed="rId5">
            <a:alphaModFix/>
          </a:blip>
          <a:srcRect l="10445" r="10444"/>
          <a:stretch/>
        </p:blipFill>
        <p:spPr>
          <a:xfrm>
            <a:off x="10057037" y="471129"/>
            <a:ext cx="1800000" cy="1800000"/>
          </a:xfrm>
          <a:prstGeom prst="rect">
            <a:avLst/>
          </a:prstGeom>
          <a:solidFill>
            <a:srgbClr val="F2F2F2"/>
          </a:solidFill>
          <a:ln>
            <a:noFill/>
          </a:ln>
        </p:spPr>
      </p:pic>
      <p:pic>
        <p:nvPicPr>
          <p:cNvPr id="240" name="Google Shape;240;p11"/>
          <p:cNvPicPr preferRelativeResize="0">
            <a:picLocks noGrp="1"/>
          </p:cNvPicPr>
          <p:nvPr>
            <p:ph type="pic" idx="6"/>
          </p:nvPr>
        </p:nvPicPr>
        <p:blipFill rotWithShape="1">
          <a:blip r:embed="rId6">
            <a:alphaModFix/>
          </a:blip>
          <a:srcRect l="10445" r="10444"/>
          <a:stretch/>
        </p:blipFill>
        <p:spPr>
          <a:xfrm>
            <a:off x="10057037" y="2395565"/>
            <a:ext cx="1800000" cy="1800000"/>
          </a:xfrm>
          <a:prstGeom prst="rect">
            <a:avLst/>
          </a:prstGeom>
          <a:solidFill>
            <a:srgbClr val="3F3F3F"/>
          </a:solidFill>
          <a:ln>
            <a:noFill/>
          </a:ln>
        </p:spPr>
      </p:pic>
      <p:pic>
        <p:nvPicPr>
          <p:cNvPr id="241" name="Google Shape;241;p11"/>
          <p:cNvPicPr preferRelativeResize="0">
            <a:picLocks noGrp="1"/>
          </p:cNvPicPr>
          <p:nvPr>
            <p:ph type="pic" idx="5"/>
          </p:nvPr>
        </p:nvPicPr>
        <p:blipFill rotWithShape="1">
          <a:blip r:embed="rId7">
            <a:alphaModFix/>
          </a:blip>
          <a:srcRect l="10445" r="10444"/>
          <a:stretch/>
        </p:blipFill>
        <p:spPr>
          <a:xfrm>
            <a:off x="8127752" y="2395565"/>
            <a:ext cx="1800000" cy="1800000"/>
          </a:xfrm>
          <a:prstGeom prst="rect">
            <a:avLst/>
          </a:prstGeom>
          <a:solidFill>
            <a:schemeClr val="lt1"/>
          </a:solidFill>
          <a:ln>
            <a:noFill/>
          </a:ln>
        </p:spPr>
      </p:pic>
      <p:pic>
        <p:nvPicPr>
          <p:cNvPr id="242" name="Google Shape;242;p11"/>
          <p:cNvPicPr preferRelativeResize="0">
            <a:picLocks noGrp="1"/>
          </p:cNvPicPr>
          <p:nvPr>
            <p:ph type="pic" idx="3"/>
          </p:nvPr>
        </p:nvPicPr>
        <p:blipFill rotWithShape="1">
          <a:blip r:embed="rId8">
            <a:alphaModFix/>
          </a:blip>
          <a:srcRect l="10445" r="10444"/>
          <a:stretch/>
        </p:blipFill>
        <p:spPr>
          <a:xfrm>
            <a:off x="8127752" y="4320000"/>
            <a:ext cx="1800000" cy="1800000"/>
          </a:xfrm>
          <a:prstGeom prst="rect">
            <a:avLst/>
          </a:prstGeom>
          <a:solidFill>
            <a:schemeClr val="lt1"/>
          </a:solidFill>
          <a:ln>
            <a:noFill/>
          </a:ln>
        </p:spPr>
      </p:pic>
      <p:pic>
        <p:nvPicPr>
          <p:cNvPr id="2" name="Picture Placeholder 1"/>
          <p:cNvPicPr>
            <a:picLocks noGrp="1" noChangeAspect="1"/>
          </p:cNvPicPr>
          <p:nvPr>
            <p:ph type="pic" idx="4"/>
          </p:nvPr>
        </p:nvPicPr>
        <p:blipFill rotWithShape="1">
          <a:blip r:embed="rId9">
            <a:extLst>
              <a:ext uri="{28A0092B-C50C-407E-A947-70E740481C1C}">
                <a14:useLocalDpi xmlns:a14="http://schemas.microsoft.com/office/drawing/2010/main" val="0"/>
              </a:ext>
            </a:extLst>
          </a:blip>
          <a:srcRect l="34730" t="10318" r="35523" b="13492"/>
          <a:stretch/>
        </p:blipFill>
        <p:spPr>
          <a:xfrm>
            <a:off x="10467975" y="4442077"/>
            <a:ext cx="1046162" cy="1506473"/>
          </a:xfrm>
          <a:prstGeom prst="rect">
            <a:avLst/>
          </a:prstGeom>
          <a:solidFill>
            <a:srgbClr val="F2F2F2"/>
          </a:solidFill>
          <a:ln>
            <a:noFill/>
          </a:ln>
        </p:spPr>
      </p:pic>
      <p:sp>
        <p:nvSpPr>
          <p:cNvPr id="244" name="Google Shape;244;p11"/>
          <p:cNvSpPr txBox="1">
            <a:spLocks noGrp="1"/>
          </p:cNvSpPr>
          <p:nvPr>
            <p:ph type="body" idx="1"/>
          </p:nvPr>
        </p:nvSpPr>
        <p:spPr>
          <a:xfrm>
            <a:off x="360363" y="1080000"/>
            <a:ext cx="6992937" cy="360362"/>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2100"/>
              <a:buNone/>
            </a:pPr>
            <a:r>
              <a:rPr lang="en-US"/>
              <a:t>Each factor map was divided in to certain weight classes.</a:t>
            </a:r>
            <a:endParaRPr/>
          </a:p>
        </p:txBody>
      </p:sp>
      <p:graphicFrame>
        <p:nvGraphicFramePr>
          <p:cNvPr id="18" name="Table 17"/>
          <p:cNvGraphicFramePr>
            <a:graphicFrameLocks noGrp="1"/>
          </p:cNvGraphicFramePr>
          <p:nvPr>
            <p:extLst>
              <p:ext uri="{D42A27DB-BD31-4B8C-83A1-F6EECF244321}">
                <p14:modId xmlns:p14="http://schemas.microsoft.com/office/powerpoint/2010/main" val="406796846"/>
              </p:ext>
            </p:extLst>
          </p:nvPr>
        </p:nvGraphicFramePr>
        <p:xfrm>
          <a:off x="685800" y="3200400"/>
          <a:ext cx="3048000" cy="2259279"/>
        </p:xfrm>
        <a:graphic>
          <a:graphicData uri="http://schemas.openxmlformats.org/drawingml/2006/table">
            <a:tbl>
              <a:tblPr firstRow="1" bandRow="1">
                <a:tableStyleId>{3C2FFA5D-87B4-456A-9821-1D502468CF0F}</a:tableStyleId>
              </a:tblPr>
              <a:tblGrid>
                <a:gridCol w="1524000"/>
                <a:gridCol w="1524000"/>
              </a:tblGrid>
              <a:tr h="314696">
                <a:tc gridSpan="2">
                  <a:txBody>
                    <a:bodyPr/>
                    <a:lstStyle/>
                    <a:p>
                      <a:pPr algn="ctr"/>
                      <a:r>
                        <a:rPr lang="en-SG" dirty="0" smtClean="0"/>
                        <a:t>Slope</a:t>
                      </a:r>
                      <a:endParaRPr lang="en-US" dirty="0"/>
                    </a:p>
                  </a:txBody>
                  <a:tcPr/>
                </a:tc>
                <a:tc hMerge="1">
                  <a:txBody>
                    <a:bodyPr/>
                    <a:lstStyle/>
                    <a:p>
                      <a:endParaRPr lang="en-US" dirty="0"/>
                    </a:p>
                  </a:txBody>
                  <a:tcPr/>
                </a:tc>
              </a:tr>
              <a:tr h="371103">
                <a:tc>
                  <a:txBody>
                    <a:bodyPr/>
                    <a:lstStyle/>
                    <a:p>
                      <a:pPr algn="ctr"/>
                      <a:r>
                        <a:rPr lang="en-SG" dirty="0" smtClean="0"/>
                        <a:t>Range(degrees)</a:t>
                      </a:r>
                      <a:endParaRPr lang="en-US" dirty="0"/>
                    </a:p>
                  </a:txBody>
                  <a:tcPr>
                    <a:solidFill>
                      <a:schemeClr val="accent1">
                        <a:lumMod val="60000"/>
                        <a:lumOff val="40000"/>
                        <a:alpha val="40000"/>
                      </a:schemeClr>
                    </a:solidFill>
                  </a:tcPr>
                </a:tc>
                <a:tc>
                  <a:txBody>
                    <a:bodyPr/>
                    <a:lstStyle/>
                    <a:p>
                      <a:pPr algn="ctr"/>
                      <a:r>
                        <a:rPr lang="en-SG" baseline="0" dirty="0" smtClean="0"/>
                        <a:t>Values</a:t>
                      </a:r>
                      <a:endParaRPr lang="en-US" dirty="0"/>
                    </a:p>
                  </a:txBody>
                  <a:tcPr>
                    <a:solidFill>
                      <a:schemeClr val="accent1">
                        <a:lumMod val="60000"/>
                        <a:lumOff val="40000"/>
                        <a:alpha val="40000"/>
                      </a:schemeClr>
                    </a:solidFill>
                  </a:tcPr>
                </a:tc>
              </a:tr>
              <a:tr h="314696">
                <a:tc>
                  <a:txBody>
                    <a:bodyPr/>
                    <a:lstStyle/>
                    <a:p>
                      <a:r>
                        <a:rPr lang="en-SG" dirty="0" smtClean="0"/>
                        <a:t>0.0 to 2.3</a:t>
                      </a:r>
                      <a:endParaRPr lang="en-US" dirty="0"/>
                    </a:p>
                  </a:txBody>
                  <a:tcPr>
                    <a:solidFill>
                      <a:schemeClr val="bg1"/>
                    </a:solidFill>
                  </a:tcPr>
                </a:tc>
                <a:tc>
                  <a:txBody>
                    <a:bodyPr/>
                    <a:lstStyle/>
                    <a:p>
                      <a:pPr algn="ctr"/>
                      <a:r>
                        <a:rPr lang="en-SG" dirty="0" smtClean="0"/>
                        <a:t>1</a:t>
                      </a:r>
                      <a:endParaRPr lang="en-US" dirty="0"/>
                    </a:p>
                  </a:txBody>
                  <a:tcPr>
                    <a:solidFill>
                      <a:schemeClr val="bg1"/>
                    </a:solidFill>
                  </a:tcPr>
                </a:tc>
              </a:tr>
              <a:tr h="314696">
                <a:tc>
                  <a:txBody>
                    <a:bodyPr/>
                    <a:lstStyle/>
                    <a:p>
                      <a:r>
                        <a:rPr lang="en-SG" dirty="0" smtClean="0"/>
                        <a:t>2.3 to 5.6</a:t>
                      </a:r>
                      <a:endParaRPr lang="en-US" dirty="0"/>
                    </a:p>
                  </a:txBody>
                  <a:tcPr>
                    <a:solidFill>
                      <a:schemeClr val="bg1"/>
                    </a:solidFill>
                  </a:tcPr>
                </a:tc>
                <a:tc>
                  <a:txBody>
                    <a:bodyPr/>
                    <a:lstStyle/>
                    <a:p>
                      <a:pPr algn="ctr"/>
                      <a:r>
                        <a:rPr lang="en-SG" dirty="0" smtClean="0"/>
                        <a:t>2</a:t>
                      </a:r>
                      <a:endParaRPr lang="en-US" dirty="0"/>
                    </a:p>
                  </a:txBody>
                  <a:tcPr>
                    <a:solidFill>
                      <a:schemeClr val="bg1"/>
                    </a:solidFill>
                  </a:tcPr>
                </a:tc>
              </a:tr>
              <a:tr h="314696">
                <a:tc>
                  <a:txBody>
                    <a:bodyPr/>
                    <a:lstStyle/>
                    <a:p>
                      <a:r>
                        <a:rPr lang="en-SG" dirty="0" smtClean="0"/>
                        <a:t>5.6 to 9.3</a:t>
                      </a:r>
                      <a:endParaRPr lang="en-US" dirty="0"/>
                    </a:p>
                  </a:txBody>
                  <a:tcPr>
                    <a:solidFill>
                      <a:schemeClr val="bg1"/>
                    </a:solidFill>
                  </a:tcPr>
                </a:tc>
                <a:tc>
                  <a:txBody>
                    <a:bodyPr/>
                    <a:lstStyle/>
                    <a:p>
                      <a:pPr algn="ctr"/>
                      <a:r>
                        <a:rPr lang="en-SG" dirty="0" smtClean="0"/>
                        <a:t>3</a:t>
                      </a:r>
                      <a:endParaRPr lang="en-US" dirty="0"/>
                    </a:p>
                  </a:txBody>
                  <a:tcPr>
                    <a:solidFill>
                      <a:schemeClr val="bg1"/>
                    </a:solidFill>
                  </a:tcPr>
                </a:tc>
              </a:tr>
              <a:tr h="314696">
                <a:tc>
                  <a:txBody>
                    <a:bodyPr/>
                    <a:lstStyle/>
                    <a:p>
                      <a:r>
                        <a:rPr lang="en-SG" dirty="0" smtClean="0"/>
                        <a:t>9.3 to 15.2</a:t>
                      </a:r>
                      <a:endParaRPr lang="en-US" dirty="0"/>
                    </a:p>
                  </a:txBody>
                  <a:tcPr>
                    <a:solidFill>
                      <a:schemeClr val="bg1"/>
                    </a:solidFill>
                  </a:tcPr>
                </a:tc>
                <a:tc>
                  <a:txBody>
                    <a:bodyPr/>
                    <a:lstStyle/>
                    <a:p>
                      <a:pPr algn="ctr"/>
                      <a:r>
                        <a:rPr lang="en-SG" dirty="0" smtClean="0"/>
                        <a:t>4</a:t>
                      </a:r>
                      <a:endParaRPr lang="en-US" dirty="0"/>
                    </a:p>
                  </a:txBody>
                  <a:tcPr>
                    <a:solidFill>
                      <a:schemeClr val="bg1"/>
                    </a:solidFill>
                  </a:tcPr>
                </a:tc>
              </a:tr>
              <a:tr h="314696">
                <a:tc>
                  <a:txBody>
                    <a:bodyPr/>
                    <a:lstStyle/>
                    <a:p>
                      <a:r>
                        <a:rPr lang="en-SG" dirty="0" smtClean="0"/>
                        <a:t>15.2 to 90</a:t>
                      </a:r>
                      <a:endParaRPr lang="en-US" dirty="0"/>
                    </a:p>
                  </a:txBody>
                  <a:tcPr>
                    <a:solidFill>
                      <a:schemeClr val="bg1"/>
                    </a:solidFill>
                  </a:tcPr>
                </a:tc>
                <a:tc>
                  <a:txBody>
                    <a:bodyPr/>
                    <a:lstStyle/>
                    <a:p>
                      <a:pPr algn="ctr"/>
                      <a:r>
                        <a:rPr lang="en-SG" dirty="0" smtClean="0"/>
                        <a:t>5</a:t>
                      </a:r>
                      <a:endParaRPr lang="en-US" dirty="0"/>
                    </a:p>
                  </a:txBody>
                  <a:tcPr>
                    <a:solidFill>
                      <a:schemeClr val="bg1"/>
                    </a:solidFill>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1150646335"/>
              </p:ext>
            </p:extLst>
          </p:nvPr>
        </p:nvGraphicFramePr>
        <p:xfrm>
          <a:off x="4343400" y="3200400"/>
          <a:ext cx="2971800" cy="2209800"/>
        </p:xfrm>
        <a:graphic>
          <a:graphicData uri="http://schemas.openxmlformats.org/drawingml/2006/table">
            <a:tbl>
              <a:tblPr firstRow="1" bandRow="1">
                <a:tableStyleId>{3C2FFA5D-87B4-456A-9821-1D502468CF0F}</a:tableStyleId>
              </a:tblPr>
              <a:tblGrid>
                <a:gridCol w="1485900"/>
                <a:gridCol w="1485900"/>
              </a:tblGrid>
              <a:tr h="265216">
                <a:tc gridSpan="2">
                  <a:txBody>
                    <a:bodyPr/>
                    <a:lstStyle/>
                    <a:p>
                      <a:pPr algn="ctr"/>
                      <a:r>
                        <a:rPr lang="en-SG" dirty="0" smtClean="0"/>
                        <a:t>Elevation</a:t>
                      </a:r>
                      <a:endParaRPr lang="en-US" dirty="0"/>
                    </a:p>
                  </a:txBody>
                  <a:tcPr/>
                </a:tc>
                <a:tc hMerge="1">
                  <a:txBody>
                    <a:bodyPr/>
                    <a:lstStyle/>
                    <a:p>
                      <a:endParaRPr lang="en-US" dirty="0"/>
                    </a:p>
                  </a:txBody>
                  <a:tcPr/>
                </a:tc>
              </a:tr>
              <a:tr h="381000">
                <a:tc>
                  <a:txBody>
                    <a:bodyPr/>
                    <a:lstStyle/>
                    <a:p>
                      <a:pPr algn="ctr"/>
                      <a:r>
                        <a:rPr lang="en-SG" dirty="0" smtClean="0"/>
                        <a:t>Range(meters)</a:t>
                      </a:r>
                      <a:endParaRPr lang="en-US" dirty="0"/>
                    </a:p>
                  </a:txBody>
                  <a:tcPr>
                    <a:solidFill>
                      <a:schemeClr val="accent1">
                        <a:lumMod val="60000"/>
                        <a:lumOff val="40000"/>
                        <a:alpha val="40000"/>
                      </a:schemeClr>
                    </a:solidFill>
                  </a:tcPr>
                </a:tc>
                <a:tc>
                  <a:txBody>
                    <a:bodyPr/>
                    <a:lstStyle/>
                    <a:p>
                      <a:pPr algn="ctr"/>
                      <a:r>
                        <a:rPr lang="en-SG" baseline="0" dirty="0" smtClean="0"/>
                        <a:t>Values</a:t>
                      </a:r>
                      <a:endParaRPr lang="en-US" dirty="0"/>
                    </a:p>
                  </a:txBody>
                  <a:tcPr>
                    <a:solidFill>
                      <a:schemeClr val="accent1">
                        <a:lumMod val="60000"/>
                        <a:lumOff val="40000"/>
                        <a:alpha val="40000"/>
                      </a:schemeClr>
                    </a:solidFill>
                  </a:tcPr>
                </a:tc>
              </a:tr>
              <a:tr h="265216">
                <a:tc>
                  <a:txBody>
                    <a:bodyPr/>
                    <a:lstStyle/>
                    <a:p>
                      <a:r>
                        <a:rPr lang="en-SG" dirty="0" smtClean="0"/>
                        <a:t>0 to 312</a:t>
                      </a:r>
                      <a:endParaRPr lang="en-US" dirty="0"/>
                    </a:p>
                  </a:txBody>
                  <a:tcPr>
                    <a:solidFill>
                      <a:schemeClr val="bg1"/>
                    </a:solidFill>
                  </a:tcPr>
                </a:tc>
                <a:tc>
                  <a:txBody>
                    <a:bodyPr/>
                    <a:lstStyle/>
                    <a:p>
                      <a:pPr algn="ctr"/>
                      <a:r>
                        <a:rPr lang="en-SG" dirty="0" smtClean="0"/>
                        <a:t>1</a:t>
                      </a:r>
                      <a:endParaRPr lang="en-US" dirty="0"/>
                    </a:p>
                  </a:txBody>
                  <a:tcPr>
                    <a:solidFill>
                      <a:schemeClr val="bg1"/>
                    </a:solidFill>
                  </a:tcPr>
                </a:tc>
              </a:tr>
              <a:tr h="265216">
                <a:tc>
                  <a:txBody>
                    <a:bodyPr/>
                    <a:lstStyle/>
                    <a:p>
                      <a:r>
                        <a:rPr lang="en-SG" dirty="0" smtClean="0"/>
                        <a:t>312</a:t>
                      </a:r>
                      <a:r>
                        <a:rPr lang="en-SG" baseline="0" dirty="0" smtClean="0"/>
                        <a:t> to 660</a:t>
                      </a:r>
                      <a:endParaRPr lang="en-US" dirty="0"/>
                    </a:p>
                  </a:txBody>
                  <a:tcPr>
                    <a:solidFill>
                      <a:schemeClr val="bg1"/>
                    </a:solidFill>
                  </a:tcPr>
                </a:tc>
                <a:tc>
                  <a:txBody>
                    <a:bodyPr/>
                    <a:lstStyle/>
                    <a:p>
                      <a:pPr algn="ctr"/>
                      <a:r>
                        <a:rPr lang="en-SG" dirty="0" smtClean="0"/>
                        <a:t>2</a:t>
                      </a:r>
                      <a:endParaRPr lang="en-US" dirty="0"/>
                    </a:p>
                  </a:txBody>
                  <a:tcPr>
                    <a:solidFill>
                      <a:schemeClr val="bg1"/>
                    </a:solidFill>
                  </a:tcPr>
                </a:tc>
              </a:tr>
              <a:tr h="265216">
                <a:tc>
                  <a:txBody>
                    <a:bodyPr/>
                    <a:lstStyle/>
                    <a:p>
                      <a:r>
                        <a:rPr lang="en-SG" dirty="0" smtClean="0"/>
                        <a:t>660</a:t>
                      </a:r>
                      <a:r>
                        <a:rPr lang="en-SG" baseline="0" dirty="0" smtClean="0"/>
                        <a:t> to 1029</a:t>
                      </a:r>
                      <a:endParaRPr lang="en-US" dirty="0"/>
                    </a:p>
                  </a:txBody>
                  <a:tcPr>
                    <a:solidFill>
                      <a:schemeClr val="bg1"/>
                    </a:solidFill>
                  </a:tcPr>
                </a:tc>
                <a:tc>
                  <a:txBody>
                    <a:bodyPr/>
                    <a:lstStyle/>
                    <a:p>
                      <a:pPr algn="ctr"/>
                      <a:r>
                        <a:rPr lang="en-SG" dirty="0" smtClean="0"/>
                        <a:t>3</a:t>
                      </a:r>
                      <a:endParaRPr lang="en-US" dirty="0"/>
                    </a:p>
                  </a:txBody>
                  <a:tcPr>
                    <a:solidFill>
                      <a:schemeClr val="bg1"/>
                    </a:solidFill>
                  </a:tcPr>
                </a:tc>
              </a:tr>
              <a:tr h="265216">
                <a:tc>
                  <a:txBody>
                    <a:bodyPr/>
                    <a:lstStyle/>
                    <a:p>
                      <a:r>
                        <a:rPr lang="en-SG" dirty="0" smtClean="0"/>
                        <a:t>1029</a:t>
                      </a:r>
                      <a:r>
                        <a:rPr lang="en-SG" baseline="0" dirty="0" smtClean="0"/>
                        <a:t> to 1431</a:t>
                      </a:r>
                      <a:endParaRPr lang="en-US" dirty="0"/>
                    </a:p>
                  </a:txBody>
                  <a:tcPr>
                    <a:solidFill>
                      <a:schemeClr val="bg1"/>
                    </a:solidFill>
                  </a:tcPr>
                </a:tc>
                <a:tc>
                  <a:txBody>
                    <a:bodyPr/>
                    <a:lstStyle/>
                    <a:p>
                      <a:pPr algn="ctr"/>
                      <a:r>
                        <a:rPr lang="en-SG" dirty="0" smtClean="0"/>
                        <a:t>4</a:t>
                      </a:r>
                      <a:endParaRPr lang="en-US" dirty="0"/>
                    </a:p>
                  </a:txBody>
                  <a:tcPr>
                    <a:solidFill>
                      <a:schemeClr val="bg1"/>
                    </a:solidFill>
                  </a:tcPr>
                </a:tc>
              </a:tr>
              <a:tr h="265216">
                <a:tc>
                  <a:txBody>
                    <a:bodyPr/>
                    <a:lstStyle/>
                    <a:p>
                      <a:r>
                        <a:rPr lang="en-SG" dirty="0" smtClean="0"/>
                        <a:t>1431</a:t>
                      </a:r>
                      <a:r>
                        <a:rPr lang="en-SG" baseline="0" dirty="0" smtClean="0"/>
                        <a:t> to 2203</a:t>
                      </a:r>
                      <a:endParaRPr lang="en-US" dirty="0"/>
                    </a:p>
                  </a:txBody>
                  <a:tcPr>
                    <a:solidFill>
                      <a:schemeClr val="bg1"/>
                    </a:solidFill>
                  </a:tcPr>
                </a:tc>
                <a:tc>
                  <a:txBody>
                    <a:bodyPr/>
                    <a:lstStyle/>
                    <a:p>
                      <a:pPr algn="ctr"/>
                      <a:r>
                        <a:rPr lang="en-SG" dirty="0" smtClean="0"/>
                        <a:t>5</a:t>
                      </a:r>
                      <a:endParaRPr lang="en-US" dirty="0"/>
                    </a:p>
                  </a:txBody>
                  <a:tcPr>
                    <a:solidFill>
                      <a:schemeClr val="bg1"/>
                    </a:solidFill>
                  </a:tcPr>
                </a:tc>
              </a:tr>
            </a:tbl>
          </a:graphicData>
        </a:graphic>
      </p:graphicFrame>
      <p:sp>
        <p:nvSpPr>
          <p:cNvPr id="20" name="Rectangle 19"/>
          <p:cNvSpPr/>
          <p:nvPr/>
        </p:nvSpPr>
        <p:spPr>
          <a:xfrm>
            <a:off x="7804352" y="6629400"/>
            <a:ext cx="4387648"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2"/>
          <p:cNvSpPr txBox="1">
            <a:spLocks noGrp="1"/>
          </p:cNvSpPr>
          <p:nvPr>
            <p:ph type="title"/>
          </p:nvPr>
        </p:nvSpPr>
        <p:spPr>
          <a:xfrm>
            <a:off x="360000" y="360000"/>
            <a:ext cx="11473200" cy="54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3200"/>
              <a:buFont typeface="Twentieth Century"/>
              <a:buNone/>
            </a:pPr>
            <a:r>
              <a:rPr lang="en-US" dirty="0" smtClean="0"/>
              <a:t>I</a:t>
            </a:r>
            <a:endParaRPr dirty="0"/>
          </a:p>
        </p:txBody>
      </p:sp>
      <p:sp>
        <p:nvSpPr>
          <p:cNvPr id="250" name="Google Shape;250;p12"/>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fld id="{00000000-1234-1234-1234-123412341234}" type="slidenum">
              <a:rPr lang="en-US"/>
              <a:t>14</a:t>
            </a:fld>
            <a:endParaRPr/>
          </a:p>
        </p:txBody>
      </p:sp>
      <p:graphicFrame>
        <p:nvGraphicFramePr>
          <p:cNvPr id="7" name="Table 6"/>
          <p:cNvGraphicFramePr>
            <a:graphicFrameLocks noGrp="1"/>
          </p:cNvGraphicFramePr>
          <p:nvPr>
            <p:extLst>
              <p:ext uri="{D42A27DB-BD31-4B8C-83A1-F6EECF244321}">
                <p14:modId xmlns:p14="http://schemas.microsoft.com/office/powerpoint/2010/main" val="2778021096"/>
              </p:ext>
            </p:extLst>
          </p:nvPr>
        </p:nvGraphicFramePr>
        <p:xfrm>
          <a:off x="914400" y="838200"/>
          <a:ext cx="2971800" cy="2209800"/>
        </p:xfrm>
        <a:graphic>
          <a:graphicData uri="http://schemas.openxmlformats.org/drawingml/2006/table">
            <a:tbl>
              <a:tblPr firstRow="1" bandRow="1">
                <a:tableStyleId>{3C2FFA5D-87B4-456A-9821-1D502468CF0F}</a:tableStyleId>
              </a:tblPr>
              <a:tblGrid>
                <a:gridCol w="1485900"/>
                <a:gridCol w="1485900"/>
              </a:tblGrid>
              <a:tr h="265216">
                <a:tc gridSpan="2">
                  <a:txBody>
                    <a:bodyPr/>
                    <a:lstStyle/>
                    <a:p>
                      <a:pPr algn="ctr"/>
                      <a:r>
                        <a:rPr lang="en-SG" dirty="0" smtClean="0"/>
                        <a:t>Rainfall Map</a:t>
                      </a:r>
                      <a:endParaRPr lang="en-US" dirty="0"/>
                    </a:p>
                  </a:txBody>
                  <a:tcPr/>
                </a:tc>
                <a:tc hMerge="1">
                  <a:txBody>
                    <a:bodyPr/>
                    <a:lstStyle/>
                    <a:p>
                      <a:endParaRPr lang="en-US" dirty="0"/>
                    </a:p>
                  </a:txBody>
                  <a:tcPr/>
                </a:tc>
              </a:tr>
              <a:tr h="381000">
                <a:tc>
                  <a:txBody>
                    <a:bodyPr/>
                    <a:lstStyle/>
                    <a:p>
                      <a:pPr algn="ctr"/>
                      <a:r>
                        <a:rPr lang="en-SG" dirty="0" smtClean="0"/>
                        <a:t>Range(mm)</a:t>
                      </a:r>
                      <a:endParaRPr lang="en-US" dirty="0"/>
                    </a:p>
                  </a:txBody>
                  <a:tcPr>
                    <a:solidFill>
                      <a:schemeClr val="accent1">
                        <a:lumMod val="60000"/>
                        <a:lumOff val="40000"/>
                        <a:alpha val="40000"/>
                      </a:schemeClr>
                    </a:solidFill>
                  </a:tcPr>
                </a:tc>
                <a:tc>
                  <a:txBody>
                    <a:bodyPr/>
                    <a:lstStyle/>
                    <a:p>
                      <a:pPr algn="ctr"/>
                      <a:r>
                        <a:rPr lang="en-SG" baseline="0" dirty="0" smtClean="0"/>
                        <a:t>Values</a:t>
                      </a:r>
                      <a:endParaRPr lang="en-US" dirty="0"/>
                    </a:p>
                  </a:txBody>
                  <a:tcPr>
                    <a:solidFill>
                      <a:schemeClr val="accent1">
                        <a:lumMod val="60000"/>
                        <a:lumOff val="40000"/>
                        <a:alpha val="40000"/>
                      </a:schemeClr>
                    </a:solidFill>
                  </a:tcPr>
                </a:tc>
              </a:tr>
              <a:tr h="265216">
                <a:tc>
                  <a:txBody>
                    <a:bodyPr/>
                    <a:lstStyle/>
                    <a:p>
                      <a:r>
                        <a:rPr lang="en-SG" dirty="0" smtClean="0"/>
                        <a:t>0.0 to 72.9</a:t>
                      </a:r>
                      <a:endParaRPr lang="en-US" dirty="0"/>
                    </a:p>
                  </a:txBody>
                  <a:tcPr>
                    <a:solidFill>
                      <a:schemeClr val="bg1"/>
                    </a:solidFill>
                  </a:tcPr>
                </a:tc>
                <a:tc>
                  <a:txBody>
                    <a:bodyPr/>
                    <a:lstStyle/>
                    <a:p>
                      <a:pPr algn="ctr"/>
                      <a:r>
                        <a:rPr lang="en-SG" dirty="0" smtClean="0"/>
                        <a:t>1</a:t>
                      </a:r>
                      <a:endParaRPr lang="en-US" dirty="0"/>
                    </a:p>
                  </a:txBody>
                  <a:tcPr>
                    <a:solidFill>
                      <a:schemeClr val="bg1"/>
                    </a:solidFill>
                  </a:tcPr>
                </a:tc>
              </a:tr>
              <a:tr h="265216">
                <a:tc>
                  <a:txBody>
                    <a:bodyPr/>
                    <a:lstStyle/>
                    <a:p>
                      <a:r>
                        <a:rPr lang="en-SG" baseline="0" dirty="0" smtClean="0"/>
                        <a:t>72.9 to 90.1</a:t>
                      </a:r>
                      <a:endParaRPr lang="en-US" dirty="0"/>
                    </a:p>
                  </a:txBody>
                  <a:tcPr>
                    <a:solidFill>
                      <a:schemeClr val="bg1"/>
                    </a:solidFill>
                  </a:tcPr>
                </a:tc>
                <a:tc>
                  <a:txBody>
                    <a:bodyPr/>
                    <a:lstStyle/>
                    <a:p>
                      <a:pPr algn="ctr"/>
                      <a:r>
                        <a:rPr lang="en-SG" dirty="0" smtClean="0"/>
                        <a:t>2</a:t>
                      </a:r>
                      <a:endParaRPr lang="en-US" dirty="0"/>
                    </a:p>
                  </a:txBody>
                  <a:tcPr>
                    <a:solidFill>
                      <a:schemeClr val="bg1"/>
                    </a:solidFill>
                  </a:tcPr>
                </a:tc>
              </a:tr>
              <a:tr h="265216">
                <a:tc>
                  <a:txBody>
                    <a:bodyPr/>
                    <a:lstStyle/>
                    <a:p>
                      <a:r>
                        <a:rPr lang="en-SG" baseline="0" dirty="0" smtClean="0"/>
                        <a:t>90.1 to 95.9</a:t>
                      </a:r>
                      <a:endParaRPr lang="en-US" dirty="0"/>
                    </a:p>
                  </a:txBody>
                  <a:tcPr>
                    <a:solidFill>
                      <a:schemeClr val="bg1"/>
                    </a:solidFill>
                  </a:tcPr>
                </a:tc>
                <a:tc>
                  <a:txBody>
                    <a:bodyPr/>
                    <a:lstStyle/>
                    <a:p>
                      <a:pPr algn="ctr"/>
                      <a:r>
                        <a:rPr lang="en-SG" dirty="0" smtClean="0"/>
                        <a:t>3</a:t>
                      </a:r>
                      <a:endParaRPr lang="en-US" dirty="0"/>
                    </a:p>
                  </a:txBody>
                  <a:tcPr>
                    <a:solidFill>
                      <a:schemeClr val="bg1"/>
                    </a:solidFill>
                  </a:tcPr>
                </a:tc>
              </a:tr>
              <a:tr h="265216">
                <a:tc>
                  <a:txBody>
                    <a:bodyPr/>
                    <a:lstStyle/>
                    <a:p>
                      <a:r>
                        <a:rPr lang="en-SG" baseline="0" dirty="0" smtClean="0"/>
                        <a:t>95.9 to 100.1</a:t>
                      </a:r>
                      <a:endParaRPr lang="en-US" dirty="0"/>
                    </a:p>
                  </a:txBody>
                  <a:tcPr>
                    <a:solidFill>
                      <a:schemeClr val="bg1"/>
                    </a:solidFill>
                  </a:tcPr>
                </a:tc>
                <a:tc>
                  <a:txBody>
                    <a:bodyPr/>
                    <a:lstStyle/>
                    <a:p>
                      <a:pPr algn="ctr"/>
                      <a:r>
                        <a:rPr lang="en-SG" dirty="0" smtClean="0"/>
                        <a:t>4</a:t>
                      </a:r>
                      <a:endParaRPr lang="en-US" dirty="0"/>
                    </a:p>
                  </a:txBody>
                  <a:tcPr>
                    <a:solidFill>
                      <a:schemeClr val="bg1"/>
                    </a:solidFill>
                  </a:tcPr>
                </a:tc>
              </a:tr>
              <a:tr h="265216">
                <a:tc>
                  <a:txBody>
                    <a:bodyPr/>
                    <a:lstStyle/>
                    <a:p>
                      <a:r>
                        <a:rPr lang="en-SG" dirty="0" smtClean="0"/>
                        <a:t>100.1</a:t>
                      </a:r>
                      <a:r>
                        <a:rPr lang="en-SG" baseline="0" dirty="0" smtClean="0"/>
                        <a:t> to 150.7</a:t>
                      </a:r>
                      <a:endParaRPr lang="en-US" dirty="0"/>
                    </a:p>
                  </a:txBody>
                  <a:tcPr>
                    <a:solidFill>
                      <a:schemeClr val="bg1"/>
                    </a:solidFill>
                  </a:tcPr>
                </a:tc>
                <a:tc>
                  <a:txBody>
                    <a:bodyPr/>
                    <a:lstStyle/>
                    <a:p>
                      <a:pPr algn="ctr"/>
                      <a:r>
                        <a:rPr lang="en-SG" dirty="0" smtClean="0"/>
                        <a:t>5</a:t>
                      </a:r>
                      <a:endParaRPr lang="en-US" dirty="0"/>
                    </a:p>
                  </a:txBody>
                  <a:tcPr>
                    <a:solidFill>
                      <a:schemeClr val="bg1"/>
                    </a:solid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64163329"/>
              </p:ext>
            </p:extLst>
          </p:nvPr>
        </p:nvGraphicFramePr>
        <p:xfrm>
          <a:off x="8458200" y="838200"/>
          <a:ext cx="2971800" cy="2209800"/>
        </p:xfrm>
        <a:graphic>
          <a:graphicData uri="http://schemas.openxmlformats.org/drawingml/2006/table">
            <a:tbl>
              <a:tblPr firstRow="1" bandRow="1">
                <a:tableStyleId>{3C2FFA5D-87B4-456A-9821-1D502468CF0F}</a:tableStyleId>
              </a:tblPr>
              <a:tblGrid>
                <a:gridCol w="1485900"/>
                <a:gridCol w="1485900"/>
              </a:tblGrid>
              <a:tr h="265216">
                <a:tc gridSpan="2">
                  <a:txBody>
                    <a:bodyPr/>
                    <a:lstStyle/>
                    <a:p>
                      <a:pPr algn="ctr"/>
                      <a:r>
                        <a:rPr lang="en-SG" dirty="0" smtClean="0"/>
                        <a:t>Distance</a:t>
                      </a:r>
                      <a:r>
                        <a:rPr lang="en-SG" baseline="0" dirty="0" smtClean="0"/>
                        <a:t> to stream Map</a:t>
                      </a:r>
                      <a:endParaRPr lang="en-US" dirty="0"/>
                    </a:p>
                  </a:txBody>
                  <a:tcPr/>
                </a:tc>
                <a:tc hMerge="1">
                  <a:txBody>
                    <a:bodyPr/>
                    <a:lstStyle/>
                    <a:p>
                      <a:endParaRPr lang="en-US" dirty="0"/>
                    </a:p>
                  </a:txBody>
                  <a:tcPr/>
                </a:tc>
              </a:tr>
              <a:tr h="381000">
                <a:tc>
                  <a:txBody>
                    <a:bodyPr/>
                    <a:lstStyle/>
                    <a:p>
                      <a:pPr algn="ctr"/>
                      <a:r>
                        <a:rPr lang="en-SG" dirty="0" smtClean="0"/>
                        <a:t>Range(meters)</a:t>
                      </a:r>
                      <a:endParaRPr lang="en-US" dirty="0"/>
                    </a:p>
                  </a:txBody>
                  <a:tcPr>
                    <a:solidFill>
                      <a:schemeClr val="accent1">
                        <a:lumMod val="60000"/>
                        <a:lumOff val="40000"/>
                        <a:alpha val="40000"/>
                      </a:schemeClr>
                    </a:solidFill>
                  </a:tcPr>
                </a:tc>
                <a:tc>
                  <a:txBody>
                    <a:bodyPr/>
                    <a:lstStyle/>
                    <a:p>
                      <a:pPr algn="ctr"/>
                      <a:r>
                        <a:rPr lang="en-SG" baseline="0" dirty="0" smtClean="0"/>
                        <a:t>Values</a:t>
                      </a:r>
                      <a:endParaRPr lang="en-US" dirty="0"/>
                    </a:p>
                  </a:txBody>
                  <a:tcPr>
                    <a:solidFill>
                      <a:schemeClr val="accent1">
                        <a:lumMod val="60000"/>
                        <a:lumOff val="40000"/>
                        <a:alpha val="40000"/>
                      </a:schemeClr>
                    </a:solidFill>
                  </a:tcPr>
                </a:tc>
              </a:tr>
              <a:tr h="265216">
                <a:tc>
                  <a:txBody>
                    <a:bodyPr/>
                    <a:lstStyle/>
                    <a:p>
                      <a:r>
                        <a:rPr lang="en-SG" dirty="0" smtClean="0"/>
                        <a:t>150</a:t>
                      </a:r>
                      <a:r>
                        <a:rPr lang="en-SG" baseline="0" dirty="0" smtClean="0"/>
                        <a:t> to 200</a:t>
                      </a:r>
                      <a:endParaRPr lang="en-US" dirty="0"/>
                    </a:p>
                  </a:txBody>
                  <a:tcPr>
                    <a:solidFill>
                      <a:schemeClr val="bg1"/>
                    </a:solidFill>
                  </a:tcPr>
                </a:tc>
                <a:tc>
                  <a:txBody>
                    <a:bodyPr/>
                    <a:lstStyle/>
                    <a:p>
                      <a:pPr algn="ctr"/>
                      <a:r>
                        <a:rPr lang="en-SG" dirty="0" smtClean="0"/>
                        <a:t>1</a:t>
                      </a:r>
                      <a:endParaRPr lang="en-US" dirty="0"/>
                    </a:p>
                  </a:txBody>
                  <a:tcPr>
                    <a:solidFill>
                      <a:schemeClr val="bg1"/>
                    </a:solidFill>
                  </a:tcPr>
                </a:tc>
              </a:tr>
              <a:tr h="265216">
                <a:tc>
                  <a:txBody>
                    <a:bodyPr/>
                    <a:lstStyle/>
                    <a:p>
                      <a:r>
                        <a:rPr lang="en-SG" dirty="0" smtClean="0"/>
                        <a:t>100</a:t>
                      </a:r>
                      <a:r>
                        <a:rPr lang="en-SG" baseline="0" dirty="0" smtClean="0"/>
                        <a:t> to 150</a:t>
                      </a:r>
                      <a:endParaRPr lang="en-US" dirty="0"/>
                    </a:p>
                  </a:txBody>
                  <a:tcPr>
                    <a:solidFill>
                      <a:schemeClr val="bg1"/>
                    </a:solidFill>
                  </a:tcPr>
                </a:tc>
                <a:tc>
                  <a:txBody>
                    <a:bodyPr/>
                    <a:lstStyle/>
                    <a:p>
                      <a:pPr algn="ctr"/>
                      <a:r>
                        <a:rPr lang="en-SG" dirty="0" smtClean="0"/>
                        <a:t>2</a:t>
                      </a:r>
                      <a:endParaRPr lang="en-US" dirty="0"/>
                    </a:p>
                  </a:txBody>
                  <a:tcPr>
                    <a:solidFill>
                      <a:schemeClr val="bg1"/>
                    </a:solidFill>
                  </a:tcPr>
                </a:tc>
              </a:tr>
              <a:tr h="265216">
                <a:tc>
                  <a:txBody>
                    <a:bodyPr/>
                    <a:lstStyle/>
                    <a:p>
                      <a:r>
                        <a:rPr lang="en-SG" dirty="0" smtClean="0"/>
                        <a:t>50</a:t>
                      </a:r>
                      <a:r>
                        <a:rPr lang="en-SG" baseline="0" dirty="0" smtClean="0"/>
                        <a:t> to 100</a:t>
                      </a:r>
                      <a:endParaRPr lang="en-US" dirty="0"/>
                    </a:p>
                  </a:txBody>
                  <a:tcPr>
                    <a:solidFill>
                      <a:schemeClr val="bg1"/>
                    </a:solidFill>
                  </a:tcPr>
                </a:tc>
                <a:tc>
                  <a:txBody>
                    <a:bodyPr/>
                    <a:lstStyle/>
                    <a:p>
                      <a:pPr algn="ctr"/>
                      <a:r>
                        <a:rPr lang="en-SG" dirty="0" smtClean="0"/>
                        <a:t>3</a:t>
                      </a:r>
                      <a:endParaRPr lang="en-US" dirty="0"/>
                    </a:p>
                  </a:txBody>
                  <a:tcPr>
                    <a:solidFill>
                      <a:schemeClr val="bg1"/>
                    </a:solidFill>
                  </a:tcPr>
                </a:tc>
              </a:tr>
              <a:tr h="265216">
                <a:tc>
                  <a:txBody>
                    <a:bodyPr/>
                    <a:lstStyle/>
                    <a:p>
                      <a:r>
                        <a:rPr lang="en-SG" dirty="0" smtClean="0"/>
                        <a:t>0</a:t>
                      </a:r>
                      <a:r>
                        <a:rPr lang="en-SG" baseline="0" dirty="0" smtClean="0"/>
                        <a:t> to 50</a:t>
                      </a:r>
                      <a:endParaRPr lang="en-US" dirty="0"/>
                    </a:p>
                  </a:txBody>
                  <a:tcPr>
                    <a:solidFill>
                      <a:schemeClr val="bg1"/>
                    </a:solidFill>
                  </a:tcPr>
                </a:tc>
                <a:tc>
                  <a:txBody>
                    <a:bodyPr/>
                    <a:lstStyle/>
                    <a:p>
                      <a:pPr algn="ctr"/>
                      <a:r>
                        <a:rPr lang="en-SG" dirty="0" smtClean="0"/>
                        <a:t>4</a:t>
                      </a:r>
                      <a:endParaRPr lang="en-US" dirty="0"/>
                    </a:p>
                  </a:txBody>
                  <a:tcPr>
                    <a:solidFill>
                      <a:schemeClr val="bg1"/>
                    </a:solidFill>
                  </a:tcPr>
                </a:tc>
              </a:tr>
              <a:tr h="265216">
                <a:tc>
                  <a:txBody>
                    <a:bodyPr/>
                    <a:lstStyle/>
                    <a:p>
                      <a:r>
                        <a:rPr lang="en-SG" dirty="0" smtClean="0"/>
                        <a:t>More</a:t>
                      </a:r>
                      <a:r>
                        <a:rPr lang="en-SG" baseline="0" dirty="0" smtClean="0"/>
                        <a:t> than 200</a:t>
                      </a:r>
                      <a:endParaRPr lang="en-US" dirty="0"/>
                    </a:p>
                  </a:txBody>
                  <a:tcPr>
                    <a:solidFill>
                      <a:schemeClr val="bg1"/>
                    </a:solidFill>
                  </a:tcPr>
                </a:tc>
                <a:tc>
                  <a:txBody>
                    <a:bodyPr/>
                    <a:lstStyle/>
                    <a:p>
                      <a:pPr algn="ctr"/>
                      <a:r>
                        <a:rPr lang="en-SG" dirty="0" smtClean="0"/>
                        <a:t>5</a:t>
                      </a:r>
                      <a:endParaRPr lang="en-US" dirty="0"/>
                    </a:p>
                  </a:txBody>
                  <a:tcPr>
                    <a:solidFill>
                      <a:schemeClr val="bg1"/>
                    </a:solidFill>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514064313"/>
              </p:ext>
            </p:extLst>
          </p:nvPr>
        </p:nvGraphicFramePr>
        <p:xfrm>
          <a:off x="4648200" y="838200"/>
          <a:ext cx="2971800" cy="2209800"/>
        </p:xfrm>
        <a:graphic>
          <a:graphicData uri="http://schemas.openxmlformats.org/drawingml/2006/table">
            <a:tbl>
              <a:tblPr firstRow="1" bandRow="1">
                <a:tableStyleId>{3C2FFA5D-87B4-456A-9821-1D502468CF0F}</a:tableStyleId>
              </a:tblPr>
              <a:tblGrid>
                <a:gridCol w="1485900"/>
                <a:gridCol w="1485900"/>
              </a:tblGrid>
              <a:tr h="265216">
                <a:tc gridSpan="2">
                  <a:txBody>
                    <a:bodyPr/>
                    <a:lstStyle/>
                    <a:p>
                      <a:pPr algn="ctr"/>
                      <a:r>
                        <a:rPr lang="en-SG" dirty="0" err="1" smtClean="0"/>
                        <a:t>Landuse</a:t>
                      </a:r>
                      <a:r>
                        <a:rPr lang="en-SG" dirty="0" smtClean="0"/>
                        <a:t> Map</a:t>
                      </a:r>
                      <a:endParaRPr lang="en-US" dirty="0"/>
                    </a:p>
                  </a:txBody>
                  <a:tcPr/>
                </a:tc>
                <a:tc hMerge="1">
                  <a:txBody>
                    <a:bodyPr/>
                    <a:lstStyle/>
                    <a:p>
                      <a:endParaRPr lang="en-US" dirty="0"/>
                    </a:p>
                  </a:txBody>
                  <a:tcPr/>
                </a:tc>
              </a:tr>
              <a:tr h="381000">
                <a:tc>
                  <a:txBody>
                    <a:bodyPr/>
                    <a:lstStyle/>
                    <a:p>
                      <a:pPr algn="ctr"/>
                      <a:r>
                        <a:rPr lang="en-SG" dirty="0" smtClean="0"/>
                        <a:t>Feature</a:t>
                      </a:r>
                      <a:endParaRPr lang="en-US" dirty="0"/>
                    </a:p>
                  </a:txBody>
                  <a:tcPr>
                    <a:solidFill>
                      <a:schemeClr val="accent1">
                        <a:lumMod val="60000"/>
                        <a:lumOff val="40000"/>
                        <a:alpha val="40000"/>
                      </a:schemeClr>
                    </a:solidFill>
                  </a:tcPr>
                </a:tc>
                <a:tc>
                  <a:txBody>
                    <a:bodyPr/>
                    <a:lstStyle/>
                    <a:p>
                      <a:pPr algn="ctr"/>
                      <a:r>
                        <a:rPr lang="en-SG" baseline="0" dirty="0" smtClean="0"/>
                        <a:t>Values</a:t>
                      </a:r>
                      <a:endParaRPr lang="en-US" dirty="0"/>
                    </a:p>
                  </a:txBody>
                  <a:tcPr>
                    <a:solidFill>
                      <a:schemeClr val="accent1">
                        <a:lumMod val="60000"/>
                        <a:lumOff val="40000"/>
                        <a:alpha val="40000"/>
                      </a:schemeClr>
                    </a:solidFill>
                  </a:tcPr>
                </a:tc>
              </a:tr>
              <a:tr h="265216">
                <a:tc>
                  <a:txBody>
                    <a:bodyPr/>
                    <a:lstStyle/>
                    <a:p>
                      <a:r>
                        <a:rPr lang="en-SG" dirty="0" smtClean="0"/>
                        <a:t>Urban</a:t>
                      </a:r>
                      <a:r>
                        <a:rPr lang="en-SG" baseline="0" dirty="0" smtClean="0"/>
                        <a:t> Lands</a:t>
                      </a:r>
                      <a:endParaRPr lang="en-US" dirty="0"/>
                    </a:p>
                  </a:txBody>
                  <a:tcPr>
                    <a:solidFill>
                      <a:schemeClr val="bg1"/>
                    </a:solidFill>
                  </a:tcPr>
                </a:tc>
                <a:tc>
                  <a:txBody>
                    <a:bodyPr/>
                    <a:lstStyle/>
                    <a:p>
                      <a:pPr algn="ctr"/>
                      <a:r>
                        <a:rPr lang="en-SG" dirty="0" smtClean="0"/>
                        <a:t>1</a:t>
                      </a:r>
                      <a:endParaRPr lang="en-US" dirty="0"/>
                    </a:p>
                  </a:txBody>
                  <a:tcPr>
                    <a:solidFill>
                      <a:schemeClr val="bg1"/>
                    </a:solidFill>
                  </a:tcPr>
                </a:tc>
              </a:tr>
              <a:tr h="265216">
                <a:tc>
                  <a:txBody>
                    <a:bodyPr/>
                    <a:lstStyle/>
                    <a:p>
                      <a:r>
                        <a:rPr lang="en-SG" dirty="0" smtClean="0"/>
                        <a:t>Forest</a:t>
                      </a:r>
                      <a:r>
                        <a:rPr lang="en-SG" baseline="0" dirty="0" smtClean="0"/>
                        <a:t> Lands</a:t>
                      </a:r>
                      <a:endParaRPr lang="en-US" dirty="0"/>
                    </a:p>
                  </a:txBody>
                  <a:tcPr>
                    <a:solidFill>
                      <a:schemeClr val="bg1"/>
                    </a:solidFill>
                  </a:tcPr>
                </a:tc>
                <a:tc>
                  <a:txBody>
                    <a:bodyPr/>
                    <a:lstStyle/>
                    <a:p>
                      <a:pPr algn="ctr"/>
                      <a:r>
                        <a:rPr lang="en-SG" dirty="0" smtClean="0"/>
                        <a:t>2</a:t>
                      </a:r>
                      <a:endParaRPr lang="en-US" dirty="0"/>
                    </a:p>
                  </a:txBody>
                  <a:tcPr>
                    <a:solidFill>
                      <a:schemeClr val="bg1"/>
                    </a:solidFill>
                  </a:tcPr>
                </a:tc>
              </a:tr>
              <a:tr h="265216">
                <a:tc>
                  <a:txBody>
                    <a:bodyPr/>
                    <a:lstStyle/>
                    <a:p>
                      <a:r>
                        <a:rPr lang="en-SG" dirty="0" smtClean="0"/>
                        <a:t>Rangelands</a:t>
                      </a:r>
                      <a:endParaRPr lang="en-US" dirty="0"/>
                    </a:p>
                  </a:txBody>
                  <a:tcPr>
                    <a:solidFill>
                      <a:schemeClr val="bg1"/>
                    </a:solidFill>
                  </a:tcPr>
                </a:tc>
                <a:tc>
                  <a:txBody>
                    <a:bodyPr/>
                    <a:lstStyle/>
                    <a:p>
                      <a:pPr algn="ctr"/>
                      <a:r>
                        <a:rPr lang="en-SG" dirty="0" smtClean="0"/>
                        <a:t>3</a:t>
                      </a:r>
                      <a:endParaRPr lang="en-US" dirty="0"/>
                    </a:p>
                  </a:txBody>
                  <a:tcPr>
                    <a:solidFill>
                      <a:schemeClr val="bg1"/>
                    </a:solidFill>
                  </a:tcPr>
                </a:tc>
              </a:tr>
              <a:tr h="265216">
                <a:tc>
                  <a:txBody>
                    <a:bodyPr/>
                    <a:lstStyle/>
                    <a:p>
                      <a:r>
                        <a:rPr lang="en-SG" dirty="0" smtClean="0"/>
                        <a:t>Barren</a:t>
                      </a:r>
                      <a:r>
                        <a:rPr lang="en-SG" baseline="0" dirty="0" smtClean="0"/>
                        <a:t> Lands</a:t>
                      </a:r>
                      <a:endParaRPr lang="en-US" dirty="0"/>
                    </a:p>
                  </a:txBody>
                  <a:tcPr>
                    <a:solidFill>
                      <a:schemeClr val="bg1"/>
                    </a:solidFill>
                  </a:tcPr>
                </a:tc>
                <a:tc>
                  <a:txBody>
                    <a:bodyPr/>
                    <a:lstStyle/>
                    <a:p>
                      <a:pPr algn="ctr"/>
                      <a:r>
                        <a:rPr lang="en-SG" dirty="0" smtClean="0"/>
                        <a:t>4</a:t>
                      </a:r>
                      <a:endParaRPr lang="en-US" dirty="0"/>
                    </a:p>
                  </a:txBody>
                  <a:tcPr>
                    <a:solidFill>
                      <a:schemeClr val="bg1"/>
                    </a:solidFill>
                  </a:tcPr>
                </a:tc>
              </a:tr>
              <a:tr h="265216">
                <a:tc>
                  <a:txBody>
                    <a:bodyPr/>
                    <a:lstStyle/>
                    <a:p>
                      <a:r>
                        <a:rPr lang="en-SG" dirty="0" smtClean="0"/>
                        <a:t>Agriculture</a:t>
                      </a:r>
                      <a:endParaRPr lang="en-US" dirty="0"/>
                    </a:p>
                  </a:txBody>
                  <a:tcPr>
                    <a:solidFill>
                      <a:schemeClr val="bg1"/>
                    </a:solidFill>
                  </a:tcPr>
                </a:tc>
                <a:tc>
                  <a:txBody>
                    <a:bodyPr/>
                    <a:lstStyle/>
                    <a:p>
                      <a:pPr algn="ctr"/>
                      <a:r>
                        <a:rPr lang="en-SG" dirty="0" smtClean="0"/>
                        <a:t>5</a:t>
                      </a:r>
                      <a:endParaRPr lang="en-US" dirty="0"/>
                    </a:p>
                  </a:txBody>
                  <a:tcPr>
                    <a:solidFill>
                      <a:schemeClr val="bg1"/>
                    </a:solidFill>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24068173"/>
              </p:ext>
            </p:extLst>
          </p:nvPr>
        </p:nvGraphicFramePr>
        <p:xfrm>
          <a:off x="8512276" y="3810000"/>
          <a:ext cx="2971800" cy="1600200"/>
        </p:xfrm>
        <a:graphic>
          <a:graphicData uri="http://schemas.openxmlformats.org/drawingml/2006/table">
            <a:tbl>
              <a:tblPr firstRow="1" bandRow="1">
                <a:tableStyleId>{3C2FFA5D-87B4-456A-9821-1D502468CF0F}</a:tableStyleId>
              </a:tblPr>
              <a:tblGrid>
                <a:gridCol w="1485900"/>
                <a:gridCol w="1485900"/>
              </a:tblGrid>
              <a:tr h="265216">
                <a:tc gridSpan="2">
                  <a:txBody>
                    <a:bodyPr/>
                    <a:lstStyle/>
                    <a:p>
                      <a:pPr algn="ctr"/>
                      <a:r>
                        <a:rPr lang="en-SG" dirty="0" smtClean="0"/>
                        <a:t>Curvature Map</a:t>
                      </a:r>
                      <a:endParaRPr lang="en-US" dirty="0"/>
                    </a:p>
                  </a:txBody>
                  <a:tcPr/>
                </a:tc>
                <a:tc hMerge="1">
                  <a:txBody>
                    <a:bodyPr/>
                    <a:lstStyle/>
                    <a:p>
                      <a:endParaRPr lang="en-US" dirty="0"/>
                    </a:p>
                  </a:txBody>
                  <a:tcPr/>
                </a:tc>
              </a:tr>
              <a:tr h="381000">
                <a:tc>
                  <a:txBody>
                    <a:bodyPr/>
                    <a:lstStyle/>
                    <a:p>
                      <a:pPr algn="ctr"/>
                      <a:r>
                        <a:rPr lang="en-SG" dirty="0" smtClean="0"/>
                        <a:t>Type</a:t>
                      </a:r>
                      <a:endParaRPr lang="en-US" dirty="0"/>
                    </a:p>
                  </a:txBody>
                  <a:tcPr>
                    <a:solidFill>
                      <a:schemeClr val="accent1">
                        <a:lumMod val="60000"/>
                        <a:lumOff val="40000"/>
                        <a:alpha val="40000"/>
                      </a:schemeClr>
                    </a:solidFill>
                  </a:tcPr>
                </a:tc>
                <a:tc>
                  <a:txBody>
                    <a:bodyPr/>
                    <a:lstStyle/>
                    <a:p>
                      <a:pPr algn="ctr"/>
                      <a:r>
                        <a:rPr lang="en-SG" baseline="0" dirty="0" smtClean="0"/>
                        <a:t>Values</a:t>
                      </a:r>
                      <a:endParaRPr lang="en-US" dirty="0"/>
                    </a:p>
                  </a:txBody>
                  <a:tcPr>
                    <a:solidFill>
                      <a:schemeClr val="accent1">
                        <a:lumMod val="60000"/>
                        <a:lumOff val="40000"/>
                        <a:alpha val="40000"/>
                      </a:schemeClr>
                    </a:solidFill>
                  </a:tcPr>
                </a:tc>
              </a:tr>
              <a:tr h="265216">
                <a:tc>
                  <a:txBody>
                    <a:bodyPr/>
                    <a:lstStyle/>
                    <a:p>
                      <a:r>
                        <a:rPr lang="en-SG" dirty="0" smtClean="0"/>
                        <a:t>Flat</a:t>
                      </a:r>
                      <a:endParaRPr lang="en-US" dirty="0"/>
                    </a:p>
                  </a:txBody>
                  <a:tcPr>
                    <a:solidFill>
                      <a:schemeClr val="bg1"/>
                    </a:solidFill>
                  </a:tcPr>
                </a:tc>
                <a:tc>
                  <a:txBody>
                    <a:bodyPr/>
                    <a:lstStyle/>
                    <a:p>
                      <a:pPr algn="ctr"/>
                      <a:r>
                        <a:rPr lang="en-SG" dirty="0" smtClean="0"/>
                        <a:t>1</a:t>
                      </a:r>
                      <a:endParaRPr lang="en-US" dirty="0"/>
                    </a:p>
                  </a:txBody>
                  <a:tcPr>
                    <a:solidFill>
                      <a:schemeClr val="bg1"/>
                    </a:solidFill>
                  </a:tcPr>
                </a:tc>
              </a:tr>
              <a:tr h="265216">
                <a:tc>
                  <a:txBody>
                    <a:bodyPr/>
                    <a:lstStyle/>
                    <a:p>
                      <a:r>
                        <a:rPr lang="en-SG" baseline="0" dirty="0" smtClean="0"/>
                        <a:t>Convex</a:t>
                      </a:r>
                      <a:endParaRPr lang="en-US" dirty="0"/>
                    </a:p>
                  </a:txBody>
                  <a:tcPr>
                    <a:solidFill>
                      <a:schemeClr val="bg1"/>
                    </a:solidFill>
                  </a:tcPr>
                </a:tc>
                <a:tc>
                  <a:txBody>
                    <a:bodyPr/>
                    <a:lstStyle/>
                    <a:p>
                      <a:pPr algn="ctr"/>
                      <a:r>
                        <a:rPr lang="en-SG" dirty="0" smtClean="0"/>
                        <a:t>2</a:t>
                      </a:r>
                      <a:endParaRPr lang="en-US" dirty="0"/>
                    </a:p>
                  </a:txBody>
                  <a:tcPr>
                    <a:solidFill>
                      <a:schemeClr val="bg1"/>
                    </a:solidFill>
                  </a:tcPr>
                </a:tc>
              </a:tr>
              <a:tr h="265216">
                <a:tc>
                  <a:txBody>
                    <a:bodyPr/>
                    <a:lstStyle/>
                    <a:p>
                      <a:r>
                        <a:rPr lang="en-SG" baseline="0" dirty="0" smtClean="0"/>
                        <a:t>Concave</a:t>
                      </a:r>
                      <a:endParaRPr lang="en-US" dirty="0"/>
                    </a:p>
                  </a:txBody>
                  <a:tcPr>
                    <a:solidFill>
                      <a:schemeClr val="bg1"/>
                    </a:solidFill>
                  </a:tcPr>
                </a:tc>
                <a:tc>
                  <a:txBody>
                    <a:bodyPr/>
                    <a:lstStyle/>
                    <a:p>
                      <a:pPr algn="ctr"/>
                      <a:r>
                        <a:rPr lang="en-SG" dirty="0" smtClean="0"/>
                        <a:t>3</a:t>
                      </a:r>
                      <a:endParaRPr lang="en-US" dirty="0"/>
                    </a:p>
                  </a:txBody>
                  <a:tcPr>
                    <a:solidFill>
                      <a:schemeClr val="bg1"/>
                    </a:solidFill>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69131739"/>
              </p:ext>
            </p:extLst>
          </p:nvPr>
        </p:nvGraphicFramePr>
        <p:xfrm>
          <a:off x="838200" y="3810000"/>
          <a:ext cx="2971800" cy="2209800"/>
        </p:xfrm>
        <a:graphic>
          <a:graphicData uri="http://schemas.openxmlformats.org/drawingml/2006/table">
            <a:tbl>
              <a:tblPr firstRow="1" bandRow="1">
                <a:tableStyleId>{3C2FFA5D-87B4-456A-9821-1D502468CF0F}</a:tableStyleId>
              </a:tblPr>
              <a:tblGrid>
                <a:gridCol w="1485900"/>
                <a:gridCol w="1485900"/>
              </a:tblGrid>
              <a:tr h="265216">
                <a:tc gridSpan="2">
                  <a:txBody>
                    <a:bodyPr/>
                    <a:lstStyle/>
                    <a:p>
                      <a:pPr algn="ctr"/>
                      <a:r>
                        <a:rPr lang="en-SG" dirty="0" smtClean="0"/>
                        <a:t>Inventory</a:t>
                      </a:r>
                      <a:r>
                        <a:rPr lang="en-SG" baseline="0" dirty="0" smtClean="0"/>
                        <a:t> Map</a:t>
                      </a:r>
                      <a:endParaRPr lang="en-US" dirty="0"/>
                    </a:p>
                  </a:txBody>
                  <a:tcPr/>
                </a:tc>
                <a:tc hMerge="1">
                  <a:txBody>
                    <a:bodyPr/>
                    <a:lstStyle/>
                    <a:p>
                      <a:endParaRPr lang="en-US" dirty="0"/>
                    </a:p>
                  </a:txBody>
                  <a:tcPr/>
                </a:tc>
              </a:tr>
              <a:tr h="381000">
                <a:tc>
                  <a:txBody>
                    <a:bodyPr/>
                    <a:lstStyle/>
                    <a:p>
                      <a:pPr algn="ctr"/>
                      <a:r>
                        <a:rPr lang="en-SG" dirty="0" smtClean="0"/>
                        <a:t>Type</a:t>
                      </a:r>
                      <a:endParaRPr lang="en-US" dirty="0"/>
                    </a:p>
                  </a:txBody>
                  <a:tcPr>
                    <a:solidFill>
                      <a:schemeClr val="accent1">
                        <a:lumMod val="60000"/>
                        <a:lumOff val="40000"/>
                        <a:alpha val="40000"/>
                      </a:schemeClr>
                    </a:solidFill>
                  </a:tcPr>
                </a:tc>
                <a:tc>
                  <a:txBody>
                    <a:bodyPr/>
                    <a:lstStyle/>
                    <a:p>
                      <a:pPr algn="ctr"/>
                      <a:r>
                        <a:rPr lang="en-SG" baseline="0" dirty="0" smtClean="0"/>
                        <a:t>Values</a:t>
                      </a:r>
                      <a:endParaRPr lang="en-US" dirty="0"/>
                    </a:p>
                  </a:txBody>
                  <a:tcPr>
                    <a:solidFill>
                      <a:schemeClr val="accent1">
                        <a:lumMod val="60000"/>
                        <a:lumOff val="40000"/>
                        <a:alpha val="40000"/>
                      </a:schemeClr>
                    </a:solidFill>
                  </a:tcPr>
                </a:tc>
              </a:tr>
              <a:tr h="265216">
                <a:tc>
                  <a:txBody>
                    <a:bodyPr/>
                    <a:lstStyle/>
                    <a:p>
                      <a:r>
                        <a:rPr lang="en-SG" dirty="0" smtClean="0"/>
                        <a:t>Very</a:t>
                      </a:r>
                      <a:r>
                        <a:rPr lang="en-SG" baseline="0" dirty="0" smtClean="0"/>
                        <a:t> Low Risk</a:t>
                      </a:r>
                      <a:endParaRPr lang="en-US" dirty="0"/>
                    </a:p>
                  </a:txBody>
                  <a:tcPr>
                    <a:solidFill>
                      <a:schemeClr val="bg1"/>
                    </a:solidFill>
                  </a:tcPr>
                </a:tc>
                <a:tc>
                  <a:txBody>
                    <a:bodyPr/>
                    <a:lstStyle/>
                    <a:p>
                      <a:pPr algn="ctr"/>
                      <a:r>
                        <a:rPr lang="en-SG" dirty="0" smtClean="0"/>
                        <a:t>1</a:t>
                      </a:r>
                      <a:endParaRPr lang="en-US" dirty="0"/>
                    </a:p>
                  </a:txBody>
                  <a:tcPr>
                    <a:solidFill>
                      <a:schemeClr val="bg1"/>
                    </a:solidFill>
                  </a:tcPr>
                </a:tc>
              </a:tr>
              <a:tr h="265216">
                <a:tc>
                  <a:txBody>
                    <a:bodyPr/>
                    <a:lstStyle/>
                    <a:p>
                      <a:r>
                        <a:rPr lang="en-SG" baseline="0" dirty="0" smtClean="0"/>
                        <a:t>Low Risk</a:t>
                      </a:r>
                      <a:endParaRPr lang="en-US" dirty="0"/>
                    </a:p>
                  </a:txBody>
                  <a:tcPr>
                    <a:solidFill>
                      <a:schemeClr val="bg1"/>
                    </a:solidFill>
                  </a:tcPr>
                </a:tc>
                <a:tc>
                  <a:txBody>
                    <a:bodyPr/>
                    <a:lstStyle/>
                    <a:p>
                      <a:pPr algn="ctr"/>
                      <a:r>
                        <a:rPr lang="en-SG" dirty="0" smtClean="0"/>
                        <a:t>2</a:t>
                      </a:r>
                      <a:endParaRPr lang="en-US" dirty="0"/>
                    </a:p>
                  </a:txBody>
                  <a:tcPr>
                    <a:solidFill>
                      <a:schemeClr val="bg1"/>
                    </a:solidFill>
                  </a:tcPr>
                </a:tc>
              </a:tr>
              <a:tr h="265216">
                <a:tc>
                  <a:txBody>
                    <a:bodyPr/>
                    <a:lstStyle/>
                    <a:p>
                      <a:r>
                        <a:rPr lang="en-SG" baseline="0" dirty="0" smtClean="0"/>
                        <a:t>Moderate Risk</a:t>
                      </a:r>
                      <a:endParaRPr lang="en-US" dirty="0"/>
                    </a:p>
                  </a:txBody>
                  <a:tcPr>
                    <a:solidFill>
                      <a:schemeClr val="bg1"/>
                    </a:solidFill>
                  </a:tcPr>
                </a:tc>
                <a:tc>
                  <a:txBody>
                    <a:bodyPr/>
                    <a:lstStyle/>
                    <a:p>
                      <a:pPr algn="ctr"/>
                      <a:r>
                        <a:rPr lang="en-SG" dirty="0" smtClean="0"/>
                        <a:t>3</a:t>
                      </a:r>
                      <a:endParaRPr lang="en-US" dirty="0"/>
                    </a:p>
                  </a:txBody>
                  <a:tcPr>
                    <a:solidFill>
                      <a:schemeClr val="bg1"/>
                    </a:solidFill>
                  </a:tcPr>
                </a:tc>
              </a:tr>
              <a:tr h="265216">
                <a:tc>
                  <a:txBody>
                    <a:bodyPr/>
                    <a:lstStyle/>
                    <a:p>
                      <a:r>
                        <a:rPr lang="en-SG" baseline="0" dirty="0" smtClean="0"/>
                        <a:t>High Risk</a:t>
                      </a:r>
                      <a:endParaRPr lang="en-US" dirty="0"/>
                    </a:p>
                  </a:txBody>
                  <a:tcPr>
                    <a:solidFill>
                      <a:schemeClr val="bg1"/>
                    </a:solidFill>
                  </a:tcPr>
                </a:tc>
                <a:tc>
                  <a:txBody>
                    <a:bodyPr/>
                    <a:lstStyle/>
                    <a:p>
                      <a:pPr algn="ctr"/>
                      <a:r>
                        <a:rPr lang="en-SG" dirty="0" smtClean="0"/>
                        <a:t>4</a:t>
                      </a:r>
                      <a:endParaRPr lang="en-US" dirty="0"/>
                    </a:p>
                  </a:txBody>
                  <a:tcPr>
                    <a:solidFill>
                      <a:schemeClr val="bg1"/>
                    </a:solidFill>
                  </a:tcPr>
                </a:tc>
              </a:tr>
              <a:tr h="265216">
                <a:tc>
                  <a:txBody>
                    <a:bodyPr/>
                    <a:lstStyle/>
                    <a:p>
                      <a:r>
                        <a:rPr lang="en-SG" dirty="0" smtClean="0"/>
                        <a:t>Very</a:t>
                      </a:r>
                      <a:r>
                        <a:rPr lang="en-SG" baseline="0" dirty="0" smtClean="0"/>
                        <a:t> High Risk</a:t>
                      </a:r>
                      <a:endParaRPr lang="en-US" dirty="0"/>
                    </a:p>
                  </a:txBody>
                  <a:tcPr>
                    <a:solidFill>
                      <a:schemeClr val="bg1"/>
                    </a:solidFill>
                  </a:tcPr>
                </a:tc>
                <a:tc>
                  <a:txBody>
                    <a:bodyPr/>
                    <a:lstStyle/>
                    <a:p>
                      <a:pPr algn="ctr"/>
                      <a:r>
                        <a:rPr lang="en-SG" dirty="0" smtClean="0"/>
                        <a:t>5</a:t>
                      </a:r>
                      <a:endParaRPr lang="en-US" dirty="0"/>
                    </a:p>
                  </a:txBody>
                  <a:tcPr>
                    <a:solidFill>
                      <a:schemeClr val="bg1"/>
                    </a:solid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344885467"/>
              </p:ext>
            </p:extLst>
          </p:nvPr>
        </p:nvGraphicFramePr>
        <p:xfrm>
          <a:off x="4527752" y="3733800"/>
          <a:ext cx="3276600" cy="2209800"/>
        </p:xfrm>
        <a:graphic>
          <a:graphicData uri="http://schemas.openxmlformats.org/drawingml/2006/table">
            <a:tbl>
              <a:tblPr firstRow="1" bandRow="1">
                <a:tableStyleId>{3C2FFA5D-87B4-456A-9821-1D502468CF0F}</a:tableStyleId>
              </a:tblPr>
              <a:tblGrid>
                <a:gridCol w="1638300"/>
                <a:gridCol w="1638300"/>
              </a:tblGrid>
              <a:tr h="265216">
                <a:tc gridSpan="2">
                  <a:txBody>
                    <a:bodyPr/>
                    <a:lstStyle/>
                    <a:p>
                      <a:pPr algn="ctr"/>
                      <a:r>
                        <a:rPr lang="en-SG" dirty="0" smtClean="0"/>
                        <a:t>Lithology</a:t>
                      </a:r>
                      <a:r>
                        <a:rPr lang="en-SG" baseline="0" dirty="0" smtClean="0"/>
                        <a:t> Map</a:t>
                      </a:r>
                      <a:endParaRPr lang="en-US" dirty="0"/>
                    </a:p>
                  </a:txBody>
                  <a:tcPr/>
                </a:tc>
                <a:tc hMerge="1">
                  <a:txBody>
                    <a:bodyPr/>
                    <a:lstStyle/>
                    <a:p>
                      <a:endParaRPr lang="en-US" dirty="0"/>
                    </a:p>
                  </a:txBody>
                  <a:tcPr/>
                </a:tc>
              </a:tr>
              <a:tr h="381000">
                <a:tc>
                  <a:txBody>
                    <a:bodyPr/>
                    <a:lstStyle/>
                    <a:p>
                      <a:pPr algn="ctr"/>
                      <a:r>
                        <a:rPr lang="en-SG" dirty="0" smtClean="0"/>
                        <a:t>Range(mm)</a:t>
                      </a:r>
                      <a:endParaRPr lang="en-US" dirty="0"/>
                    </a:p>
                  </a:txBody>
                  <a:tcPr>
                    <a:solidFill>
                      <a:schemeClr val="accent1">
                        <a:lumMod val="60000"/>
                        <a:lumOff val="40000"/>
                        <a:alpha val="40000"/>
                      </a:schemeClr>
                    </a:solidFill>
                  </a:tcPr>
                </a:tc>
                <a:tc>
                  <a:txBody>
                    <a:bodyPr/>
                    <a:lstStyle/>
                    <a:p>
                      <a:pPr algn="ctr"/>
                      <a:r>
                        <a:rPr lang="en-SG" baseline="0" dirty="0" smtClean="0"/>
                        <a:t>Values</a:t>
                      </a:r>
                      <a:endParaRPr lang="en-US" dirty="0"/>
                    </a:p>
                  </a:txBody>
                  <a:tcPr>
                    <a:solidFill>
                      <a:schemeClr val="accent1">
                        <a:lumMod val="60000"/>
                        <a:lumOff val="40000"/>
                        <a:alpha val="40000"/>
                      </a:schemeClr>
                    </a:solidFill>
                  </a:tcPr>
                </a:tc>
              </a:tr>
              <a:tr h="265216">
                <a:tc>
                  <a:txBody>
                    <a:bodyPr/>
                    <a:lstStyle/>
                    <a:p>
                      <a:r>
                        <a:rPr lang="en-SG" dirty="0" smtClean="0"/>
                        <a:t>Weathered tuff</a:t>
                      </a:r>
                      <a:endParaRPr lang="en-US" dirty="0"/>
                    </a:p>
                  </a:txBody>
                  <a:tcPr>
                    <a:solidFill>
                      <a:schemeClr val="bg1"/>
                    </a:solidFill>
                  </a:tcPr>
                </a:tc>
                <a:tc>
                  <a:txBody>
                    <a:bodyPr/>
                    <a:lstStyle/>
                    <a:p>
                      <a:pPr algn="ctr"/>
                      <a:r>
                        <a:rPr lang="en-SG" dirty="0" smtClean="0"/>
                        <a:t>1</a:t>
                      </a:r>
                      <a:endParaRPr lang="en-US" dirty="0"/>
                    </a:p>
                  </a:txBody>
                  <a:tcPr>
                    <a:solidFill>
                      <a:schemeClr val="bg1"/>
                    </a:solidFill>
                  </a:tcPr>
                </a:tc>
              </a:tr>
              <a:tr h="265216">
                <a:tc>
                  <a:txBody>
                    <a:bodyPr/>
                    <a:lstStyle/>
                    <a:p>
                      <a:r>
                        <a:rPr lang="en-SG" baseline="0" dirty="0" smtClean="0"/>
                        <a:t>Rhyolite/</a:t>
                      </a:r>
                      <a:r>
                        <a:rPr lang="en-SG" baseline="0" dirty="0" err="1" smtClean="0"/>
                        <a:t>trachytc</a:t>
                      </a:r>
                      <a:endParaRPr lang="en-US" dirty="0"/>
                    </a:p>
                  </a:txBody>
                  <a:tcPr>
                    <a:solidFill>
                      <a:schemeClr val="bg1"/>
                    </a:solidFill>
                  </a:tcPr>
                </a:tc>
                <a:tc>
                  <a:txBody>
                    <a:bodyPr/>
                    <a:lstStyle/>
                    <a:p>
                      <a:pPr algn="ctr"/>
                      <a:r>
                        <a:rPr lang="en-SG" dirty="0" smtClean="0"/>
                        <a:t>2</a:t>
                      </a:r>
                      <a:endParaRPr lang="en-US" dirty="0"/>
                    </a:p>
                  </a:txBody>
                  <a:tcPr>
                    <a:solidFill>
                      <a:schemeClr val="bg1"/>
                    </a:solidFill>
                  </a:tcPr>
                </a:tc>
              </a:tr>
              <a:tr h="265216">
                <a:tc>
                  <a:txBody>
                    <a:bodyPr/>
                    <a:lstStyle/>
                    <a:p>
                      <a:r>
                        <a:rPr lang="en-SG" baseline="0" dirty="0" smtClean="0"/>
                        <a:t>Residual</a:t>
                      </a:r>
                      <a:endParaRPr lang="en-US" dirty="0"/>
                    </a:p>
                  </a:txBody>
                  <a:tcPr>
                    <a:solidFill>
                      <a:schemeClr val="bg1"/>
                    </a:solidFill>
                  </a:tcPr>
                </a:tc>
                <a:tc>
                  <a:txBody>
                    <a:bodyPr/>
                    <a:lstStyle/>
                    <a:p>
                      <a:pPr algn="ctr"/>
                      <a:r>
                        <a:rPr lang="en-SG" dirty="0" smtClean="0"/>
                        <a:t>3</a:t>
                      </a:r>
                      <a:endParaRPr lang="en-US" dirty="0"/>
                    </a:p>
                  </a:txBody>
                  <a:tcPr>
                    <a:solidFill>
                      <a:schemeClr val="bg1"/>
                    </a:solidFill>
                  </a:tcPr>
                </a:tc>
              </a:tr>
              <a:tr h="265216">
                <a:tc>
                  <a:txBody>
                    <a:bodyPr/>
                    <a:lstStyle/>
                    <a:p>
                      <a:r>
                        <a:rPr lang="en-SG" baseline="0" dirty="0" err="1" smtClean="0"/>
                        <a:t>Coluvial</a:t>
                      </a:r>
                      <a:endParaRPr lang="en-US" dirty="0"/>
                    </a:p>
                  </a:txBody>
                  <a:tcPr>
                    <a:solidFill>
                      <a:schemeClr val="bg1"/>
                    </a:solidFill>
                  </a:tcPr>
                </a:tc>
                <a:tc>
                  <a:txBody>
                    <a:bodyPr/>
                    <a:lstStyle/>
                    <a:p>
                      <a:pPr algn="ctr"/>
                      <a:r>
                        <a:rPr lang="en-SG" dirty="0" smtClean="0"/>
                        <a:t>4</a:t>
                      </a:r>
                      <a:endParaRPr lang="en-US" dirty="0"/>
                    </a:p>
                  </a:txBody>
                  <a:tcPr>
                    <a:solidFill>
                      <a:schemeClr val="bg1"/>
                    </a:solidFill>
                  </a:tcPr>
                </a:tc>
              </a:tr>
              <a:tr h="265216">
                <a:tc>
                  <a:txBody>
                    <a:bodyPr/>
                    <a:lstStyle/>
                    <a:p>
                      <a:r>
                        <a:rPr lang="en-SG" dirty="0" err="1" smtClean="0"/>
                        <a:t>Aluvial</a:t>
                      </a:r>
                      <a:endParaRPr lang="en-US" dirty="0"/>
                    </a:p>
                  </a:txBody>
                  <a:tcPr>
                    <a:solidFill>
                      <a:schemeClr val="bg1"/>
                    </a:solidFill>
                  </a:tcPr>
                </a:tc>
                <a:tc>
                  <a:txBody>
                    <a:bodyPr/>
                    <a:lstStyle/>
                    <a:p>
                      <a:pPr algn="ctr"/>
                      <a:r>
                        <a:rPr lang="en-SG" dirty="0" smtClean="0"/>
                        <a:t>5</a:t>
                      </a:r>
                      <a:endParaRPr lang="en-US" dirty="0"/>
                    </a:p>
                  </a:txBody>
                  <a:tcPr>
                    <a:solidFill>
                      <a:schemeClr val="bg1"/>
                    </a:solidFill>
                  </a:tcPr>
                </a:tc>
              </a:tr>
            </a:tbl>
          </a:graphicData>
        </a:graphic>
      </p:graphicFrame>
      <p:sp>
        <p:nvSpPr>
          <p:cNvPr id="13" name="Rectangle 12"/>
          <p:cNvSpPr/>
          <p:nvPr/>
        </p:nvSpPr>
        <p:spPr>
          <a:xfrm>
            <a:off x="7804352" y="6629400"/>
            <a:ext cx="4387648"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2"/>
          <p:cNvSpPr txBox="1">
            <a:spLocks noGrp="1"/>
          </p:cNvSpPr>
          <p:nvPr>
            <p:ph type="title"/>
          </p:nvPr>
        </p:nvSpPr>
        <p:spPr>
          <a:xfrm>
            <a:off x="360000" y="360000"/>
            <a:ext cx="11473200" cy="54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3200"/>
              <a:buFont typeface="Twentieth Century"/>
              <a:buNone/>
            </a:pPr>
            <a:r>
              <a:rPr lang="en-US" dirty="0"/>
              <a:t>Inventory Map</a:t>
            </a:r>
            <a:endParaRPr dirty="0"/>
          </a:p>
        </p:txBody>
      </p:sp>
      <p:sp>
        <p:nvSpPr>
          <p:cNvPr id="250" name="Google Shape;250;p12"/>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251" name="Google Shape;251;p12"/>
          <p:cNvSpPr txBox="1"/>
          <p:nvPr/>
        </p:nvSpPr>
        <p:spPr>
          <a:xfrm>
            <a:off x="1714500" y="1047750"/>
            <a:ext cx="916876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Lucida Sans"/>
                <a:ea typeface="Lucida Sans"/>
                <a:cs typeface="Lucida Sans"/>
                <a:sym typeface="Lucida Sans"/>
              </a:rPr>
              <a:t>Data source: NASA Map &amp; App Gallery - Global Inventory Map</a:t>
            </a:r>
            <a:endParaRPr/>
          </a:p>
        </p:txBody>
      </p:sp>
      <p:sp>
        <p:nvSpPr>
          <p:cNvPr id="5" name="Rectangle 4"/>
          <p:cNvSpPr/>
          <p:nvPr/>
        </p:nvSpPr>
        <p:spPr>
          <a:xfrm>
            <a:off x="7804352" y="6629400"/>
            <a:ext cx="4387648"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9771" t="11966" r="32259" b="12737"/>
          <a:stretch/>
        </p:blipFill>
        <p:spPr>
          <a:xfrm>
            <a:off x="3985146" y="1514900"/>
            <a:ext cx="3819206" cy="4258103"/>
          </a:xfrm>
          <a:prstGeom prst="rect">
            <a:avLst/>
          </a:prstGeom>
          <a:ln>
            <a:solidFill>
              <a:schemeClr val="tx1"/>
            </a:solidFill>
          </a:ln>
        </p:spPr>
      </p:pic>
    </p:spTree>
    <p:extLst>
      <p:ext uri="{BB962C8B-B14F-4D97-AF65-F5344CB8AC3E}">
        <p14:creationId xmlns:p14="http://schemas.microsoft.com/office/powerpoint/2010/main" val="4105851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3" name="Google Shape;223;p10"/>
          <p:cNvSpPr txBox="1">
            <a:spLocks noGrp="1"/>
          </p:cNvSpPr>
          <p:nvPr>
            <p:ph type="title"/>
          </p:nvPr>
        </p:nvSpPr>
        <p:spPr>
          <a:xfrm>
            <a:off x="360000" y="360000"/>
            <a:ext cx="11473200" cy="54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3200"/>
              <a:buFont typeface="Twentieth Century"/>
              <a:buNone/>
            </a:pPr>
            <a:r>
              <a:rPr lang="en-US"/>
              <a:t>Weight of Evidence</a:t>
            </a:r>
            <a:endParaRPr/>
          </a:p>
        </p:txBody>
      </p:sp>
      <p:sp>
        <p:nvSpPr>
          <p:cNvPr id="224" name="Google Shape;224;p10"/>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fld id="{00000000-1234-1234-1234-123412341234}" type="slidenum">
              <a:rPr lang="en-US">
                <a:solidFill>
                  <a:srgbClr val="FFFFFF"/>
                </a:solidFill>
              </a:rPr>
              <a:pPr/>
              <a:t>16</a:t>
            </a:fld>
            <a:endParaRPr>
              <a:solidFill>
                <a:srgbClr val="FFFFFF"/>
              </a:solidFill>
            </a:endParaRPr>
          </a:p>
        </p:txBody>
      </p:sp>
      <p:graphicFrame>
        <p:nvGraphicFramePr>
          <p:cNvPr id="10" name="Google Shape;230;p11"/>
          <p:cNvGraphicFramePr/>
          <p:nvPr>
            <p:extLst>
              <p:ext uri="{D42A27DB-BD31-4B8C-83A1-F6EECF244321}">
                <p14:modId xmlns:p14="http://schemas.microsoft.com/office/powerpoint/2010/main" val="3696378106"/>
              </p:ext>
            </p:extLst>
          </p:nvPr>
        </p:nvGraphicFramePr>
        <p:xfrm>
          <a:off x="1143000" y="1219200"/>
          <a:ext cx="9458326" cy="4267201"/>
        </p:xfrm>
        <a:graphic>
          <a:graphicData uri="http://schemas.openxmlformats.org/drawingml/2006/table">
            <a:tbl>
              <a:tblPr firstRow="1" bandRow="1">
                <a:noFill/>
                <a:tableStyleId>{A3413D99-9ED8-4A59-B136-1E13608CB352}</a:tableStyleId>
              </a:tblPr>
              <a:tblGrid>
                <a:gridCol w="3161431"/>
                <a:gridCol w="3135464"/>
                <a:gridCol w="3161431"/>
              </a:tblGrid>
              <a:tr h="559168">
                <a:tc>
                  <a:txBody>
                    <a:bodyPr/>
                    <a:lstStyle/>
                    <a:p>
                      <a:pPr marL="0" marR="0" lvl="0" indent="0" algn="l" rtl="0">
                        <a:spcBef>
                          <a:spcPts val="0"/>
                        </a:spcBef>
                        <a:spcAft>
                          <a:spcPts val="0"/>
                        </a:spcAft>
                        <a:buNone/>
                      </a:pPr>
                      <a:r>
                        <a:rPr lang="en-US" sz="1400" u="none" strike="noStrike" cap="none" dirty="0"/>
                        <a:t>Factor</a:t>
                      </a:r>
                      <a:endParaRPr dirty="0"/>
                    </a:p>
                    <a:p>
                      <a:pPr marL="0" marR="0" lvl="0" indent="0" algn="l" rtl="0">
                        <a:spcBef>
                          <a:spcPts val="0"/>
                        </a:spcBef>
                        <a:spcAft>
                          <a:spcPts val="0"/>
                        </a:spcAft>
                        <a:buNone/>
                      </a:pPr>
                      <a:endParaRPr sz="1400" dirty="0"/>
                    </a:p>
                  </a:txBody>
                  <a:tcPr marL="91450" marR="91450" marT="45725" marB="45725"/>
                </a:tc>
                <a:tc>
                  <a:txBody>
                    <a:bodyPr/>
                    <a:lstStyle/>
                    <a:p>
                      <a:pPr marL="0" marR="0" lvl="0" indent="0" algn="l" rtl="0">
                        <a:spcBef>
                          <a:spcPts val="0"/>
                        </a:spcBef>
                        <a:spcAft>
                          <a:spcPts val="0"/>
                        </a:spcAft>
                        <a:buNone/>
                      </a:pPr>
                      <a:r>
                        <a:rPr lang="en-US" sz="1400"/>
                        <a:t>Resource</a:t>
                      </a:r>
                      <a:endParaRPr/>
                    </a:p>
                  </a:txBody>
                  <a:tcPr marL="91450" marR="91450" marT="45725" marB="45725"/>
                </a:tc>
                <a:tc>
                  <a:txBody>
                    <a:bodyPr/>
                    <a:lstStyle/>
                    <a:p>
                      <a:pPr marL="0" marR="0" lvl="0" indent="0" algn="l" rtl="0">
                        <a:spcBef>
                          <a:spcPts val="0"/>
                        </a:spcBef>
                        <a:spcAft>
                          <a:spcPts val="0"/>
                        </a:spcAft>
                        <a:buNone/>
                      </a:pPr>
                      <a:r>
                        <a:rPr lang="en-US" sz="1400" dirty="0"/>
                        <a:t>Weights</a:t>
                      </a:r>
                      <a:endParaRPr dirty="0"/>
                    </a:p>
                  </a:txBody>
                  <a:tcPr marL="91450" marR="91450" marT="45725" marB="45725"/>
                </a:tc>
              </a:tr>
              <a:tr h="559168">
                <a:tc>
                  <a:txBody>
                    <a:bodyPr/>
                    <a:lstStyle/>
                    <a:p>
                      <a:pPr marL="0" marR="0" lvl="0" indent="0" algn="l" rtl="0">
                        <a:spcBef>
                          <a:spcPts val="0"/>
                        </a:spcBef>
                        <a:spcAft>
                          <a:spcPts val="0"/>
                        </a:spcAft>
                        <a:buNone/>
                      </a:pPr>
                      <a:r>
                        <a:rPr lang="en-SG" dirty="0" smtClean="0"/>
                        <a:t>Landslide Inventory</a:t>
                      </a:r>
                      <a:endParaRPr dirty="0"/>
                    </a:p>
                  </a:txBody>
                  <a:tcPr marL="91450" marR="91450" marT="45725" marB="45725"/>
                </a:tc>
                <a:tc>
                  <a:txBody>
                    <a:bodyPr/>
                    <a:lstStyle/>
                    <a:p>
                      <a:pPr marL="0" marR="0" lvl="0" indent="0" algn="l" rtl="0">
                        <a:spcBef>
                          <a:spcPts val="0"/>
                        </a:spcBef>
                        <a:spcAft>
                          <a:spcPts val="0"/>
                        </a:spcAft>
                        <a:buNone/>
                      </a:pPr>
                      <a:r>
                        <a:rPr lang="en-SG" dirty="0" smtClean="0"/>
                        <a:t>NASA Landslide</a:t>
                      </a:r>
                      <a:r>
                        <a:rPr lang="en-SG" baseline="0" dirty="0" smtClean="0"/>
                        <a:t> Viewer</a:t>
                      </a:r>
                      <a:endParaRPr dirty="0"/>
                    </a:p>
                  </a:txBody>
                  <a:tcPr marL="91450" marR="91450" marT="45725" marB="45725"/>
                </a:tc>
                <a:tc>
                  <a:txBody>
                    <a:bodyPr/>
                    <a:lstStyle/>
                    <a:p>
                      <a:pPr marL="0" marR="0" lvl="0" indent="0" algn="l" rtl="0">
                        <a:spcBef>
                          <a:spcPts val="0"/>
                        </a:spcBef>
                        <a:spcAft>
                          <a:spcPts val="0"/>
                        </a:spcAft>
                        <a:buNone/>
                      </a:pPr>
                      <a:r>
                        <a:rPr lang="en-SG" sz="1400" dirty="0" smtClean="0"/>
                        <a:t>20</a:t>
                      </a:r>
                      <a:endParaRPr sz="1400" dirty="0"/>
                    </a:p>
                  </a:txBody>
                  <a:tcPr marL="91450" marR="91450" marT="45725" marB="45725"/>
                </a:tc>
              </a:tr>
              <a:tr h="440834">
                <a:tc>
                  <a:txBody>
                    <a:bodyPr/>
                    <a:lstStyle/>
                    <a:p>
                      <a:pPr marL="0" marR="0" lvl="0" indent="0" algn="l" rtl="0">
                        <a:spcBef>
                          <a:spcPts val="0"/>
                        </a:spcBef>
                        <a:spcAft>
                          <a:spcPts val="0"/>
                        </a:spcAft>
                        <a:buNone/>
                      </a:pPr>
                      <a:r>
                        <a:rPr lang="en-US" sz="1400" dirty="0"/>
                        <a:t>Rainfall</a:t>
                      </a:r>
                      <a:endParaRPr dirty="0"/>
                    </a:p>
                  </a:txBody>
                  <a:tcPr marL="91450" marR="91450" marT="45725" marB="45725"/>
                </a:tc>
                <a:tc>
                  <a:txBody>
                    <a:bodyPr/>
                    <a:lstStyle/>
                    <a:p>
                      <a:pPr marL="0" marR="0" lvl="0" indent="0" algn="l" rtl="0">
                        <a:spcBef>
                          <a:spcPts val="0"/>
                        </a:spcBef>
                        <a:spcAft>
                          <a:spcPts val="0"/>
                        </a:spcAft>
                        <a:buNone/>
                      </a:pPr>
                      <a:r>
                        <a:rPr lang="en-US" sz="1400"/>
                        <a:t>Climate Data Org</a:t>
                      </a:r>
                      <a:endParaRPr/>
                    </a:p>
                  </a:txBody>
                  <a:tcPr marL="91450" marR="91450" marT="45725" marB="45725"/>
                </a:tc>
                <a:tc>
                  <a:txBody>
                    <a:bodyPr/>
                    <a:lstStyle/>
                    <a:p>
                      <a:pPr marL="0" marR="0" lvl="0" indent="0" algn="l" rtl="0">
                        <a:spcBef>
                          <a:spcPts val="0"/>
                        </a:spcBef>
                        <a:spcAft>
                          <a:spcPts val="0"/>
                        </a:spcAft>
                        <a:buNone/>
                      </a:pPr>
                      <a:r>
                        <a:rPr lang="en-SG" sz="1400" dirty="0" smtClean="0"/>
                        <a:t>25</a:t>
                      </a:r>
                      <a:endParaRPr sz="1400" dirty="0"/>
                    </a:p>
                  </a:txBody>
                  <a:tcPr marL="91450" marR="91450" marT="45725" marB="45725"/>
                </a:tc>
              </a:tr>
              <a:tr h="492369">
                <a:tc>
                  <a:txBody>
                    <a:bodyPr/>
                    <a:lstStyle/>
                    <a:p>
                      <a:pPr marL="0" marR="0" lvl="0" indent="0" algn="l" rtl="0">
                        <a:spcBef>
                          <a:spcPts val="0"/>
                        </a:spcBef>
                        <a:spcAft>
                          <a:spcPts val="0"/>
                        </a:spcAft>
                        <a:buNone/>
                      </a:pPr>
                      <a:r>
                        <a:rPr lang="en-SG" dirty="0" smtClean="0"/>
                        <a:t>Elevation</a:t>
                      </a:r>
                      <a:endParaRPr dirty="0"/>
                    </a:p>
                  </a:txBody>
                  <a:tcPr marL="91450" marR="91450" marT="45725" marB="45725"/>
                </a:tc>
                <a:tc>
                  <a:txBody>
                    <a:bodyPr/>
                    <a:lstStyle/>
                    <a:p>
                      <a:pPr marL="0" marR="0" lvl="0" indent="0" algn="l" rtl="0">
                        <a:spcBef>
                          <a:spcPts val="0"/>
                        </a:spcBef>
                        <a:spcAft>
                          <a:spcPts val="0"/>
                        </a:spcAft>
                        <a:buNone/>
                      </a:pPr>
                      <a:r>
                        <a:rPr lang="en-SG" dirty="0" smtClean="0"/>
                        <a:t>Diva-GIS</a:t>
                      </a:r>
                      <a:endParaRPr dirty="0"/>
                    </a:p>
                  </a:txBody>
                  <a:tcPr marL="91450" marR="91450" marT="45725" marB="45725"/>
                </a:tc>
                <a:tc>
                  <a:txBody>
                    <a:bodyPr/>
                    <a:lstStyle/>
                    <a:p>
                      <a:pPr marL="0" marR="0" lvl="0" indent="0" algn="l" rtl="0">
                        <a:spcBef>
                          <a:spcPts val="0"/>
                        </a:spcBef>
                        <a:spcAft>
                          <a:spcPts val="0"/>
                        </a:spcAft>
                        <a:buNone/>
                      </a:pPr>
                      <a:r>
                        <a:rPr lang="en-SG" sz="1400" dirty="0" smtClean="0"/>
                        <a:t>10</a:t>
                      </a:r>
                      <a:endParaRPr sz="1400" dirty="0"/>
                    </a:p>
                  </a:txBody>
                  <a:tcPr marL="91450" marR="91450" marT="45725" marB="45725"/>
                </a:tc>
              </a:tr>
              <a:tr h="410308">
                <a:tc>
                  <a:txBody>
                    <a:bodyPr/>
                    <a:lstStyle/>
                    <a:p>
                      <a:pPr marL="0" marR="0" lvl="0" indent="0" algn="l" rtl="0">
                        <a:spcBef>
                          <a:spcPts val="0"/>
                        </a:spcBef>
                        <a:spcAft>
                          <a:spcPts val="0"/>
                        </a:spcAft>
                        <a:buNone/>
                      </a:pPr>
                      <a:r>
                        <a:rPr lang="en-US" sz="1400"/>
                        <a:t>Slope</a:t>
                      </a:r>
                      <a:endParaRPr/>
                    </a:p>
                  </a:txBody>
                  <a:tcPr marL="91450" marR="91450" marT="45725" marB="45725"/>
                </a:tc>
                <a:tc>
                  <a:txBody>
                    <a:bodyPr/>
                    <a:lstStyle/>
                    <a:p>
                      <a:pPr marL="0" marR="0" lvl="0" indent="0" algn="l" rtl="0">
                        <a:spcBef>
                          <a:spcPts val="0"/>
                        </a:spcBef>
                        <a:spcAft>
                          <a:spcPts val="0"/>
                        </a:spcAft>
                        <a:buNone/>
                      </a:pPr>
                      <a:r>
                        <a:rPr lang="en-US" sz="1400" dirty="0"/>
                        <a:t>DEM</a:t>
                      </a:r>
                      <a:endParaRPr dirty="0"/>
                    </a:p>
                  </a:txBody>
                  <a:tcPr marL="91450" marR="91450" marT="45725" marB="45725"/>
                </a:tc>
                <a:tc>
                  <a:txBody>
                    <a:bodyPr/>
                    <a:lstStyle/>
                    <a:p>
                      <a:pPr marL="0" marR="0" lvl="0" indent="0" algn="l" rtl="0">
                        <a:spcBef>
                          <a:spcPts val="0"/>
                        </a:spcBef>
                        <a:spcAft>
                          <a:spcPts val="0"/>
                        </a:spcAft>
                        <a:buNone/>
                      </a:pPr>
                      <a:r>
                        <a:rPr lang="en-SG" sz="1400" dirty="0" smtClean="0"/>
                        <a:t>15</a:t>
                      </a:r>
                      <a:endParaRPr sz="1400" dirty="0"/>
                    </a:p>
                  </a:txBody>
                  <a:tcPr marL="91450" marR="91450" marT="45725" marB="45725"/>
                </a:tc>
              </a:tr>
              <a:tr h="410308">
                <a:tc>
                  <a:txBody>
                    <a:bodyPr/>
                    <a:lstStyle/>
                    <a:p>
                      <a:pPr marL="0" marR="0" lvl="0" indent="0" algn="l" rtl="0">
                        <a:spcBef>
                          <a:spcPts val="0"/>
                        </a:spcBef>
                        <a:spcAft>
                          <a:spcPts val="0"/>
                        </a:spcAft>
                        <a:buNone/>
                      </a:pPr>
                      <a:r>
                        <a:rPr lang="en-SG" dirty="0" smtClean="0"/>
                        <a:t>Curvature</a:t>
                      </a:r>
                      <a:endParaRPr dirty="0"/>
                    </a:p>
                  </a:txBody>
                  <a:tcPr marL="91450" marR="91450" marT="45725" marB="45725"/>
                </a:tc>
                <a:tc>
                  <a:txBody>
                    <a:bodyPr/>
                    <a:lstStyle/>
                    <a:p>
                      <a:pPr marL="0" marR="0" lvl="0" indent="0" algn="l" rtl="0">
                        <a:spcBef>
                          <a:spcPts val="0"/>
                        </a:spcBef>
                        <a:spcAft>
                          <a:spcPts val="0"/>
                        </a:spcAft>
                        <a:buNone/>
                      </a:pPr>
                      <a:r>
                        <a:rPr lang="en-SG" dirty="0" smtClean="0"/>
                        <a:t>DEM</a:t>
                      </a:r>
                      <a:endParaRPr dirty="0"/>
                    </a:p>
                  </a:txBody>
                  <a:tcPr marL="91450" marR="91450" marT="45725" marB="45725"/>
                </a:tc>
                <a:tc>
                  <a:txBody>
                    <a:bodyPr/>
                    <a:lstStyle/>
                    <a:p>
                      <a:pPr marL="0" marR="0" lvl="0" indent="0" algn="l" rtl="0">
                        <a:spcBef>
                          <a:spcPts val="0"/>
                        </a:spcBef>
                        <a:spcAft>
                          <a:spcPts val="0"/>
                        </a:spcAft>
                        <a:buNone/>
                      </a:pPr>
                      <a:r>
                        <a:rPr lang="en-SG" sz="1400" dirty="0" smtClean="0"/>
                        <a:t>7</a:t>
                      </a:r>
                      <a:endParaRPr sz="1400" dirty="0"/>
                    </a:p>
                  </a:txBody>
                  <a:tcPr marL="91450" marR="91450" marT="45725" marB="45725"/>
                </a:tc>
              </a:tr>
              <a:tr h="410308">
                <a:tc>
                  <a:txBody>
                    <a:bodyPr/>
                    <a:lstStyle/>
                    <a:p>
                      <a:pPr marL="0" marR="0" lvl="0" indent="0" algn="l" rtl="0">
                        <a:spcBef>
                          <a:spcPts val="0"/>
                        </a:spcBef>
                        <a:spcAft>
                          <a:spcPts val="0"/>
                        </a:spcAft>
                        <a:buNone/>
                      </a:pPr>
                      <a:r>
                        <a:rPr lang="en-SG" dirty="0" smtClean="0"/>
                        <a:t>Lithology</a:t>
                      </a:r>
                      <a:endParaRPr dirty="0"/>
                    </a:p>
                  </a:txBody>
                  <a:tcPr marL="91450" marR="91450" marT="45725" marB="45725"/>
                </a:tc>
                <a:tc>
                  <a:txBody>
                    <a:bodyPr/>
                    <a:lstStyle/>
                    <a:p>
                      <a:pPr marL="0" marR="0" lvl="0" indent="0" algn="l" rtl="0">
                        <a:spcBef>
                          <a:spcPts val="0"/>
                        </a:spcBef>
                        <a:spcAft>
                          <a:spcPts val="0"/>
                        </a:spcAft>
                        <a:buNone/>
                      </a:pPr>
                      <a:r>
                        <a:rPr lang="en-SG" dirty="0" smtClean="0"/>
                        <a:t>ORR &amp; Associate</a:t>
                      </a:r>
                      <a:endParaRPr dirty="0"/>
                    </a:p>
                  </a:txBody>
                  <a:tcPr marL="91450" marR="91450" marT="45725" marB="45725"/>
                </a:tc>
                <a:tc>
                  <a:txBody>
                    <a:bodyPr/>
                    <a:lstStyle/>
                    <a:p>
                      <a:pPr marL="0" marR="0" lvl="0" indent="0" algn="l" rtl="0">
                        <a:spcBef>
                          <a:spcPts val="0"/>
                        </a:spcBef>
                        <a:spcAft>
                          <a:spcPts val="0"/>
                        </a:spcAft>
                        <a:buNone/>
                      </a:pPr>
                      <a:r>
                        <a:rPr lang="en-SG" sz="1400" dirty="0" smtClean="0"/>
                        <a:t>8</a:t>
                      </a:r>
                      <a:endParaRPr sz="1400" dirty="0"/>
                    </a:p>
                  </a:txBody>
                  <a:tcPr marL="91450" marR="91450" marT="45725" marB="45725"/>
                </a:tc>
              </a:tr>
              <a:tr h="492369">
                <a:tc>
                  <a:txBody>
                    <a:bodyPr/>
                    <a:lstStyle/>
                    <a:p>
                      <a:pPr marL="0" marR="0" lvl="0" indent="0" algn="l" rtl="0">
                        <a:spcBef>
                          <a:spcPts val="0"/>
                        </a:spcBef>
                        <a:spcAft>
                          <a:spcPts val="0"/>
                        </a:spcAft>
                        <a:buNone/>
                      </a:pPr>
                      <a:r>
                        <a:rPr lang="en-US" sz="1400"/>
                        <a:t>Distance to Stream</a:t>
                      </a:r>
                      <a:endParaRPr/>
                    </a:p>
                  </a:txBody>
                  <a:tcPr marL="91450" marR="91450" marT="45725" marB="45725"/>
                </a:tc>
                <a:tc>
                  <a:txBody>
                    <a:bodyPr/>
                    <a:lstStyle/>
                    <a:p>
                      <a:pPr marL="0" marR="0" lvl="0" indent="0" algn="l" rtl="0">
                        <a:spcBef>
                          <a:spcPts val="0"/>
                        </a:spcBef>
                        <a:spcAft>
                          <a:spcPts val="0"/>
                        </a:spcAft>
                        <a:buNone/>
                      </a:pPr>
                      <a:r>
                        <a:rPr lang="en-US" sz="1400" dirty="0"/>
                        <a:t>DEM</a:t>
                      </a:r>
                      <a:endParaRPr dirty="0"/>
                    </a:p>
                  </a:txBody>
                  <a:tcPr marL="91450" marR="91450" marT="45725" marB="45725"/>
                </a:tc>
                <a:tc>
                  <a:txBody>
                    <a:bodyPr/>
                    <a:lstStyle/>
                    <a:p>
                      <a:pPr marL="0" marR="0" lvl="0" indent="0" algn="l" rtl="0">
                        <a:spcBef>
                          <a:spcPts val="0"/>
                        </a:spcBef>
                        <a:spcAft>
                          <a:spcPts val="0"/>
                        </a:spcAft>
                        <a:buNone/>
                      </a:pPr>
                      <a:r>
                        <a:rPr lang="en-SG" sz="1400" dirty="0" smtClean="0"/>
                        <a:t>10</a:t>
                      </a:r>
                      <a:endParaRPr sz="1400" dirty="0"/>
                    </a:p>
                  </a:txBody>
                  <a:tcPr marL="91450" marR="91450" marT="45725" marB="45725"/>
                </a:tc>
              </a:tr>
              <a:tr h="492369">
                <a:tc>
                  <a:txBody>
                    <a:bodyPr/>
                    <a:lstStyle/>
                    <a:p>
                      <a:pPr marL="0" marR="0" lvl="0" indent="0" algn="l" rtl="0">
                        <a:spcBef>
                          <a:spcPts val="0"/>
                        </a:spcBef>
                        <a:spcAft>
                          <a:spcPts val="0"/>
                        </a:spcAft>
                        <a:buNone/>
                      </a:pPr>
                      <a:r>
                        <a:rPr lang="en-US" sz="1400"/>
                        <a:t>Land Use</a:t>
                      </a:r>
                      <a:endParaRPr/>
                    </a:p>
                  </a:txBody>
                  <a:tcPr marL="91450" marR="91450" marT="45725" marB="45725"/>
                </a:tc>
                <a:tc>
                  <a:txBody>
                    <a:bodyPr/>
                    <a:lstStyle/>
                    <a:p>
                      <a:pPr marL="0" marR="0" lvl="0" indent="0" algn="l" rtl="0">
                        <a:spcBef>
                          <a:spcPts val="0"/>
                        </a:spcBef>
                        <a:spcAft>
                          <a:spcPts val="0"/>
                        </a:spcAft>
                        <a:buNone/>
                      </a:pPr>
                      <a:r>
                        <a:rPr lang="en-US" sz="1400" dirty="0"/>
                        <a:t>Google Earth </a:t>
                      </a:r>
                      <a:endParaRPr dirty="0"/>
                    </a:p>
                  </a:txBody>
                  <a:tcPr marL="91450" marR="91450" marT="45725" marB="45725"/>
                </a:tc>
                <a:tc>
                  <a:txBody>
                    <a:bodyPr/>
                    <a:lstStyle/>
                    <a:p>
                      <a:pPr marL="0" marR="0" lvl="0" indent="0" algn="l" rtl="0">
                        <a:spcBef>
                          <a:spcPts val="0"/>
                        </a:spcBef>
                        <a:spcAft>
                          <a:spcPts val="0"/>
                        </a:spcAft>
                        <a:buNone/>
                      </a:pPr>
                      <a:r>
                        <a:rPr lang="en-SG" sz="1400" dirty="0" smtClean="0"/>
                        <a:t>5</a:t>
                      </a:r>
                      <a:endParaRPr sz="1400" dirty="0"/>
                    </a:p>
                  </a:txBody>
                  <a:tcPr marL="91450" marR="91450" marT="45725" marB="45725"/>
                </a:tc>
              </a:tr>
            </a:tbl>
          </a:graphicData>
        </a:graphic>
      </p:graphicFrame>
      <p:sp>
        <p:nvSpPr>
          <p:cNvPr id="11" name="Rectangle 10"/>
          <p:cNvSpPr/>
          <p:nvPr/>
        </p:nvSpPr>
        <p:spPr>
          <a:xfrm>
            <a:off x="7804352" y="6629400"/>
            <a:ext cx="4387648"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970077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13"/>
          <p:cNvSpPr/>
          <p:nvPr/>
        </p:nvSpPr>
        <p:spPr>
          <a:xfrm>
            <a:off x="1189824" y="1900400"/>
            <a:ext cx="9094899" cy="83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3"/>
          <p:cNvSpPr txBox="1">
            <a:spLocks noGrp="1"/>
          </p:cNvSpPr>
          <p:nvPr>
            <p:ph type="title"/>
          </p:nvPr>
        </p:nvSpPr>
        <p:spPr>
          <a:xfrm>
            <a:off x="360000" y="360000"/>
            <a:ext cx="11473200" cy="54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3200"/>
              <a:buFont typeface="Twentieth Century"/>
              <a:buNone/>
            </a:pPr>
            <a:r>
              <a:rPr lang="en-US" dirty="0"/>
              <a:t>Risk Map Module</a:t>
            </a:r>
            <a:endParaRPr dirty="0"/>
          </a:p>
        </p:txBody>
      </p:sp>
      <p:sp>
        <p:nvSpPr>
          <p:cNvPr id="258" name="Google Shape;258;p13"/>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259" name="Google Shape;259;p13"/>
          <p:cNvSpPr txBox="1"/>
          <p:nvPr/>
        </p:nvSpPr>
        <p:spPr>
          <a:xfrm>
            <a:off x="360000" y="1048725"/>
            <a:ext cx="5684700" cy="44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400"/>
              </a:spcAft>
              <a:buNone/>
            </a:pPr>
            <a:r>
              <a:rPr lang="en-US" sz="1700" b="1" u="sng">
                <a:solidFill>
                  <a:schemeClr val="dk1"/>
                </a:solidFill>
              </a:rPr>
              <a:t>LAND SLIDE SUSCEPTIBILITY INDEX (LSI)</a:t>
            </a:r>
            <a:endParaRPr sz="1700" b="1" u="sng">
              <a:solidFill>
                <a:schemeClr val="dk1"/>
              </a:solidFill>
            </a:endParaRPr>
          </a:p>
        </p:txBody>
      </p:sp>
      <p:sp>
        <p:nvSpPr>
          <p:cNvPr id="260" name="Google Shape;260;p13"/>
          <p:cNvSpPr txBox="1"/>
          <p:nvPr/>
        </p:nvSpPr>
        <p:spPr>
          <a:xfrm>
            <a:off x="1189824" y="1905078"/>
            <a:ext cx="9094899" cy="85712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900" dirty="0">
                <a:latin typeface="Twentieth Century"/>
                <a:ea typeface="Twentieth Century"/>
                <a:cs typeface="Twentieth Century"/>
                <a:sym typeface="Twentieth Century"/>
              </a:rPr>
              <a:t>      LSI= </a:t>
            </a:r>
            <a:r>
              <a:rPr lang="en-US" sz="1900" u="sng" dirty="0">
                <a:latin typeface="Twentieth Century"/>
                <a:ea typeface="Twentieth Century"/>
                <a:cs typeface="Twentieth Century"/>
                <a:sym typeface="Twentieth Century"/>
              </a:rPr>
              <a:t> ((w1*x1)+(w2*x2)+(w3*x3)+(w4*x4)+(w5*x5)+(w6*x6</a:t>
            </a:r>
            <a:r>
              <a:rPr lang="en-US" sz="1900" u="sng" dirty="0" smtClean="0">
                <a:latin typeface="Twentieth Century"/>
                <a:ea typeface="Twentieth Century"/>
                <a:cs typeface="Twentieth Century"/>
                <a:sym typeface="Twentieth Century"/>
              </a:rPr>
              <a:t>)+(w7*x7)+(w8*x8))</a:t>
            </a:r>
            <a:endParaRPr sz="1900" u="sng" dirty="0">
              <a:latin typeface="Twentieth Century"/>
              <a:ea typeface="Twentieth Century"/>
              <a:cs typeface="Twentieth Century"/>
              <a:sym typeface="Twentieth Century"/>
            </a:endParaRPr>
          </a:p>
          <a:p>
            <a:pPr marL="0" lvl="0" indent="0" algn="l" rtl="0">
              <a:lnSpc>
                <a:spcPct val="115000"/>
              </a:lnSpc>
              <a:spcBef>
                <a:spcPts val="0"/>
              </a:spcBef>
              <a:spcAft>
                <a:spcPts val="0"/>
              </a:spcAft>
              <a:buNone/>
            </a:pPr>
            <a:r>
              <a:rPr lang="en-US" sz="1900" dirty="0">
                <a:latin typeface="Twentieth Century"/>
                <a:ea typeface="Twentieth Century"/>
                <a:cs typeface="Twentieth Century"/>
                <a:sym typeface="Twentieth Century"/>
              </a:rPr>
              <a:t>                                                 </a:t>
            </a:r>
            <a:r>
              <a:rPr lang="en-US" sz="1900" dirty="0" smtClean="0">
                <a:latin typeface="Twentieth Century"/>
                <a:ea typeface="Twentieth Century"/>
                <a:cs typeface="Twentieth Century"/>
                <a:sym typeface="Twentieth Century"/>
              </a:rPr>
              <a:t>                  8</a:t>
            </a:r>
            <a:endParaRPr sz="1900" dirty="0">
              <a:latin typeface="Twentieth Century"/>
              <a:ea typeface="Twentieth Century"/>
              <a:cs typeface="Twentieth Century"/>
              <a:sym typeface="Twentieth Century"/>
            </a:endParaRPr>
          </a:p>
        </p:txBody>
      </p:sp>
      <p:sp>
        <p:nvSpPr>
          <p:cNvPr id="261" name="Google Shape;261;p13"/>
          <p:cNvSpPr txBox="1"/>
          <p:nvPr/>
        </p:nvSpPr>
        <p:spPr>
          <a:xfrm>
            <a:off x="1024575" y="3152325"/>
            <a:ext cx="6428400" cy="1231076"/>
          </a:xfrm>
          <a:prstGeom prst="rect">
            <a:avLst/>
          </a:prstGeom>
          <a:noFill/>
          <a:ln>
            <a:noFill/>
          </a:ln>
        </p:spPr>
        <p:txBody>
          <a:bodyPr spcFirstLastPara="1" wrap="square" lIns="91425" tIns="91425" rIns="91425" bIns="91425" anchor="t" anchorCtr="0">
            <a:spAutoFit/>
          </a:bodyPr>
          <a:lstStyle/>
          <a:p>
            <a:pPr marL="285750" lvl="0" indent="-285750" algn="l" rtl="0">
              <a:spcBef>
                <a:spcPts val="0"/>
              </a:spcBef>
              <a:spcAft>
                <a:spcPts val="0"/>
              </a:spcAft>
              <a:buFont typeface="Wingdings" pitchFamily="2" charset="2"/>
              <a:buChar char="§"/>
            </a:pPr>
            <a:r>
              <a:rPr lang="en-US" sz="1700" dirty="0" smtClean="0">
                <a:solidFill>
                  <a:schemeClr val="dk1"/>
                </a:solidFill>
                <a:latin typeface="Times New Roman"/>
                <a:ea typeface="Times New Roman"/>
                <a:cs typeface="Times New Roman"/>
                <a:sym typeface="Times New Roman"/>
              </a:rPr>
              <a:t>W1,W2,W3,W4,W5,W6,W7,W8 </a:t>
            </a:r>
            <a:r>
              <a:rPr lang="en-US" sz="1700" dirty="0">
                <a:solidFill>
                  <a:schemeClr val="dk1"/>
                </a:solidFill>
                <a:latin typeface="Times New Roman"/>
                <a:ea typeface="Times New Roman"/>
                <a:cs typeface="Times New Roman"/>
                <a:sym typeface="Times New Roman"/>
              </a:rPr>
              <a:t>are the weights of the classes (factors)</a:t>
            </a:r>
            <a:endParaRPr sz="1700" dirty="0">
              <a:solidFill>
                <a:schemeClr val="dk1"/>
              </a:solidFill>
              <a:latin typeface="Times New Roman"/>
              <a:ea typeface="Times New Roman"/>
              <a:cs typeface="Times New Roman"/>
              <a:sym typeface="Times New Roman"/>
            </a:endParaRPr>
          </a:p>
          <a:p>
            <a:pPr marL="285750" lvl="0" indent="-285750" algn="l" rtl="0">
              <a:spcBef>
                <a:spcPts val="0"/>
              </a:spcBef>
              <a:spcAft>
                <a:spcPts val="0"/>
              </a:spcAft>
              <a:buFont typeface="Wingdings" pitchFamily="2" charset="2"/>
              <a:buChar char="§"/>
            </a:pPr>
            <a:r>
              <a:rPr lang="en-US" sz="1700" dirty="0" smtClean="0">
                <a:solidFill>
                  <a:schemeClr val="dk1"/>
                </a:solidFill>
                <a:latin typeface="Times New Roman"/>
                <a:ea typeface="Times New Roman"/>
                <a:cs typeface="Times New Roman"/>
                <a:sym typeface="Times New Roman"/>
              </a:rPr>
              <a:t>X1,X2,X3,X4,X5,X6,X7,X8 </a:t>
            </a:r>
            <a:r>
              <a:rPr lang="en-US" sz="1700" dirty="0">
                <a:solidFill>
                  <a:schemeClr val="dk1"/>
                </a:solidFill>
                <a:latin typeface="Times New Roman"/>
                <a:ea typeface="Times New Roman"/>
                <a:cs typeface="Times New Roman"/>
                <a:sym typeface="Times New Roman"/>
              </a:rPr>
              <a:t>are the categories of the factors</a:t>
            </a:r>
            <a:endParaRPr sz="1700" dirty="0">
              <a:solidFill>
                <a:schemeClr val="dk1"/>
              </a:solidFill>
              <a:latin typeface="Times New Roman"/>
              <a:ea typeface="Times New Roman"/>
              <a:cs typeface="Times New Roman"/>
              <a:sym typeface="Times New Roman"/>
            </a:endParaRPr>
          </a:p>
          <a:p>
            <a:pPr marL="285750" lvl="0" indent="-285750" algn="l" rtl="0">
              <a:spcBef>
                <a:spcPts val="0"/>
              </a:spcBef>
              <a:spcAft>
                <a:spcPts val="0"/>
              </a:spcAft>
              <a:buFont typeface="Wingdings" pitchFamily="2" charset="2"/>
              <a:buChar char="§"/>
            </a:pPr>
            <a:r>
              <a:rPr lang="en-US" sz="1700" dirty="0">
                <a:solidFill>
                  <a:schemeClr val="dk1"/>
                </a:solidFill>
                <a:latin typeface="Times New Roman"/>
                <a:ea typeface="Times New Roman"/>
                <a:cs typeface="Times New Roman"/>
                <a:sym typeface="Times New Roman"/>
              </a:rPr>
              <a:t>8</a:t>
            </a:r>
            <a:r>
              <a:rPr lang="en-US" sz="1700" dirty="0" smtClean="0">
                <a:solidFill>
                  <a:schemeClr val="dk1"/>
                </a:solidFill>
                <a:latin typeface="Times New Roman"/>
                <a:ea typeface="Times New Roman"/>
                <a:cs typeface="Times New Roman"/>
                <a:sym typeface="Times New Roman"/>
              </a:rPr>
              <a:t> </a:t>
            </a:r>
            <a:r>
              <a:rPr lang="en-US" sz="1700" dirty="0">
                <a:solidFill>
                  <a:schemeClr val="dk1"/>
                </a:solidFill>
                <a:latin typeface="Times New Roman"/>
                <a:ea typeface="Times New Roman"/>
                <a:cs typeface="Times New Roman"/>
                <a:sym typeface="Times New Roman"/>
              </a:rPr>
              <a:t>is the number of factors</a:t>
            </a:r>
            <a:endParaRPr sz="2200" dirty="0">
              <a:solidFill>
                <a:schemeClr val="dk1"/>
              </a:solidFill>
              <a:latin typeface="Times New Roman"/>
              <a:ea typeface="Times New Roman"/>
              <a:cs typeface="Times New Roman"/>
              <a:sym typeface="Times New Roman"/>
            </a:endParaRPr>
          </a:p>
        </p:txBody>
      </p:sp>
      <p:sp>
        <p:nvSpPr>
          <p:cNvPr id="262" name="Google Shape;262;p13"/>
          <p:cNvSpPr txBox="1"/>
          <p:nvPr/>
        </p:nvSpPr>
        <p:spPr>
          <a:xfrm>
            <a:off x="1024575" y="4412250"/>
            <a:ext cx="6825000" cy="1493100"/>
          </a:xfrm>
          <a:prstGeom prst="rect">
            <a:avLst/>
          </a:prstGeom>
          <a:noFill/>
          <a:ln>
            <a:noFill/>
          </a:ln>
        </p:spPr>
        <p:txBody>
          <a:bodyPr spcFirstLastPara="1" wrap="square" lIns="91425" tIns="91425" rIns="91425" bIns="91425" anchor="t" anchorCtr="0">
            <a:spAutoFit/>
          </a:bodyPr>
          <a:lstStyle/>
          <a:p>
            <a:pPr marL="285750" lvl="0" indent="-285750" algn="l" rtl="0">
              <a:spcBef>
                <a:spcPts val="0"/>
              </a:spcBef>
              <a:spcAft>
                <a:spcPts val="0"/>
              </a:spcAft>
              <a:buFont typeface="Wingdings" pitchFamily="2" charset="2"/>
              <a:buChar char="v"/>
            </a:pPr>
            <a:r>
              <a:rPr lang="en-US" sz="1700" dirty="0">
                <a:solidFill>
                  <a:schemeClr val="dk1"/>
                </a:solidFill>
                <a:latin typeface="Times New Roman"/>
                <a:ea typeface="Times New Roman"/>
                <a:cs typeface="Times New Roman"/>
                <a:sym typeface="Times New Roman"/>
              </a:rPr>
              <a:t>LSI was classified into susceptibility categories,</a:t>
            </a:r>
            <a:endParaRPr sz="1700" dirty="0">
              <a:solidFill>
                <a:schemeClr val="dk1"/>
              </a:solidFill>
              <a:latin typeface="Times New Roman"/>
              <a:ea typeface="Times New Roman"/>
              <a:cs typeface="Times New Roman"/>
              <a:sym typeface="Times New Roman"/>
            </a:endParaRPr>
          </a:p>
          <a:p>
            <a:pPr lvl="8"/>
            <a:r>
              <a:rPr lang="en-US" sz="1700" dirty="0" smtClean="0">
                <a:solidFill>
                  <a:schemeClr val="dk1"/>
                </a:solidFill>
                <a:latin typeface="Times New Roman"/>
                <a:ea typeface="Times New Roman"/>
                <a:cs typeface="Times New Roman"/>
                <a:sym typeface="Times New Roman"/>
              </a:rPr>
              <a:t>         -Very </a:t>
            </a:r>
            <a:r>
              <a:rPr lang="en-US" sz="1700" dirty="0">
                <a:solidFill>
                  <a:schemeClr val="dk1"/>
                </a:solidFill>
                <a:latin typeface="Times New Roman"/>
                <a:ea typeface="Times New Roman"/>
                <a:cs typeface="Times New Roman"/>
                <a:sym typeface="Times New Roman"/>
              </a:rPr>
              <a:t>Low Risk</a:t>
            </a:r>
            <a:endParaRPr sz="1700" dirty="0">
              <a:solidFill>
                <a:schemeClr val="dk1"/>
              </a:solidFill>
              <a:latin typeface="Times New Roman"/>
              <a:ea typeface="Times New Roman"/>
              <a:cs typeface="Times New Roman"/>
              <a:sym typeface="Times New Roman"/>
            </a:endParaRPr>
          </a:p>
          <a:p>
            <a:pPr lvl="8"/>
            <a:r>
              <a:rPr lang="en-US" sz="1700" dirty="0" smtClean="0">
                <a:solidFill>
                  <a:schemeClr val="dk1"/>
                </a:solidFill>
                <a:latin typeface="Times New Roman"/>
                <a:ea typeface="Times New Roman"/>
                <a:cs typeface="Times New Roman"/>
                <a:sym typeface="Times New Roman"/>
              </a:rPr>
              <a:t>         -Low </a:t>
            </a:r>
            <a:r>
              <a:rPr lang="en-US" sz="1700" dirty="0">
                <a:solidFill>
                  <a:schemeClr val="dk1"/>
                </a:solidFill>
                <a:latin typeface="Times New Roman"/>
                <a:ea typeface="Times New Roman"/>
                <a:cs typeface="Times New Roman"/>
                <a:sym typeface="Times New Roman"/>
              </a:rPr>
              <a:t>Risk</a:t>
            </a:r>
            <a:endParaRPr sz="1700" dirty="0">
              <a:solidFill>
                <a:schemeClr val="dk1"/>
              </a:solidFill>
              <a:latin typeface="Times New Roman"/>
              <a:ea typeface="Times New Roman"/>
              <a:cs typeface="Times New Roman"/>
              <a:sym typeface="Times New Roman"/>
            </a:endParaRPr>
          </a:p>
          <a:p>
            <a:pPr lvl="8"/>
            <a:r>
              <a:rPr lang="en-US" sz="1700" dirty="0" smtClean="0">
                <a:solidFill>
                  <a:schemeClr val="dk1"/>
                </a:solidFill>
                <a:latin typeface="Times New Roman"/>
                <a:ea typeface="Times New Roman"/>
                <a:cs typeface="Times New Roman"/>
                <a:sym typeface="Times New Roman"/>
              </a:rPr>
              <a:t>         -Moderate </a:t>
            </a:r>
            <a:r>
              <a:rPr lang="en-US" sz="1700" dirty="0">
                <a:solidFill>
                  <a:schemeClr val="dk1"/>
                </a:solidFill>
                <a:latin typeface="Times New Roman"/>
                <a:ea typeface="Times New Roman"/>
                <a:cs typeface="Times New Roman"/>
                <a:sym typeface="Times New Roman"/>
              </a:rPr>
              <a:t>Risk</a:t>
            </a:r>
            <a:endParaRPr sz="1700" dirty="0">
              <a:solidFill>
                <a:schemeClr val="dk1"/>
              </a:solidFill>
              <a:latin typeface="Times New Roman"/>
              <a:ea typeface="Times New Roman"/>
              <a:cs typeface="Times New Roman"/>
              <a:sym typeface="Times New Roman"/>
            </a:endParaRPr>
          </a:p>
          <a:p>
            <a:pPr lvl="8"/>
            <a:r>
              <a:rPr lang="en-US" sz="1700" dirty="0" smtClean="0">
                <a:solidFill>
                  <a:schemeClr val="dk1"/>
                </a:solidFill>
                <a:latin typeface="Times New Roman"/>
                <a:ea typeface="Times New Roman"/>
                <a:cs typeface="Times New Roman"/>
                <a:sym typeface="Times New Roman"/>
              </a:rPr>
              <a:t>         -High </a:t>
            </a:r>
            <a:r>
              <a:rPr lang="en-US" sz="1700" dirty="0">
                <a:solidFill>
                  <a:schemeClr val="dk1"/>
                </a:solidFill>
                <a:latin typeface="Times New Roman"/>
                <a:ea typeface="Times New Roman"/>
                <a:cs typeface="Times New Roman"/>
                <a:sym typeface="Times New Roman"/>
              </a:rPr>
              <a:t>Risk</a:t>
            </a:r>
            <a:endParaRPr sz="1700" dirty="0">
              <a:solidFill>
                <a:schemeClr val="dk1"/>
              </a:solidFill>
              <a:latin typeface="Times New Roman"/>
              <a:ea typeface="Times New Roman"/>
              <a:cs typeface="Times New Roman"/>
              <a:sym typeface="Times New Roman"/>
            </a:endParaRPr>
          </a:p>
        </p:txBody>
      </p:sp>
      <p:sp>
        <p:nvSpPr>
          <p:cNvPr id="9" name="Rectangle 8"/>
          <p:cNvSpPr/>
          <p:nvPr/>
        </p:nvSpPr>
        <p:spPr>
          <a:xfrm>
            <a:off x="7804352" y="6629400"/>
            <a:ext cx="4387648"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4"/>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2" name="Rectangle 1"/>
          <p:cNvSpPr/>
          <p:nvPr/>
        </p:nvSpPr>
        <p:spPr>
          <a:xfrm>
            <a:off x="609600" y="533400"/>
            <a:ext cx="5355953" cy="584775"/>
          </a:xfrm>
          <a:prstGeom prst="rect">
            <a:avLst/>
          </a:prstGeom>
        </p:spPr>
        <p:txBody>
          <a:bodyPr wrap="none">
            <a:spAutoFit/>
          </a:bodyPr>
          <a:lstStyle/>
          <a:p>
            <a:r>
              <a:rPr lang="en-US" sz="3200" dirty="0" smtClean="0">
                <a:solidFill>
                  <a:srgbClr val="3F3F3F"/>
                </a:solidFill>
                <a:latin typeface="Twentieth Century"/>
                <a:sym typeface="Twentieth Century"/>
              </a:rPr>
              <a:t>Landslide Susceptibility Map</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1321716"/>
            <a:ext cx="7619999" cy="4909624"/>
          </a:xfrm>
          <a:prstGeom prst="rect">
            <a:avLst/>
          </a:prstGeom>
        </p:spPr>
      </p:pic>
      <p:sp>
        <p:nvSpPr>
          <p:cNvPr id="5" name="Rectangle 4"/>
          <p:cNvSpPr/>
          <p:nvPr/>
        </p:nvSpPr>
        <p:spPr>
          <a:xfrm>
            <a:off x="7804352" y="6629400"/>
            <a:ext cx="4387648"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4" name="Google Shape;274;p15"/>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5" name="Rectangle 4"/>
          <p:cNvSpPr/>
          <p:nvPr/>
        </p:nvSpPr>
        <p:spPr>
          <a:xfrm>
            <a:off x="7804352" y="6629400"/>
            <a:ext cx="4387648"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762000" y="381000"/>
            <a:ext cx="5562600" cy="584775"/>
          </a:xfrm>
          <a:prstGeom prst="rect">
            <a:avLst/>
          </a:prstGeom>
          <a:noFill/>
        </p:spPr>
        <p:txBody>
          <a:bodyPr wrap="square" rtlCol="0">
            <a:spAutoFit/>
          </a:bodyPr>
          <a:lstStyle/>
          <a:p>
            <a:r>
              <a:rPr lang="en-SG" sz="3200" dirty="0" smtClean="0"/>
              <a:t>Mobile Application</a:t>
            </a:r>
            <a:endParaRPr lang="en-US" sz="3200"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163" t="5555" r="3739" b="50049"/>
          <a:stretch/>
        </p:blipFill>
        <p:spPr>
          <a:xfrm>
            <a:off x="914400" y="1295400"/>
            <a:ext cx="4419600" cy="4564530"/>
          </a:xfrm>
          <a:prstGeom prst="rect">
            <a:avLst/>
          </a:prstGeom>
          <a:ln>
            <a:solidFill>
              <a:schemeClr val="tx1"/>
            </a:solidFill>
          </a:ln>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3372" t="49746" r="4822" b="5754"/>
          <a:stretch/>
        </p:blipFill>
        <p:spPr>
          <a:xfrm>
            <a:off x="6646460" y="1295400"/>
            <a:ext cx="4348007" cy="4564530"/>
          </a:xfrm>
          <a:prstGeom prst="rect">
            <a:avLst/>
          </a:prstGeom>
          <a:ln>
            <a:solidFill>
              <a:schemeClr val="tx1"/>
            </a:solid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
          <p:cNvSpPr txBox="1">
            <a:spLocks noGrp="1"/>
          </p:cNvSpPr>
          <p:nvPr>
            <p:ph type="ctrTitle"/>
          </p:nvPr>
        </p:nvSpPr>
        <p:spPr>
          <a:xfrm>
            <a:off x="8073391" y="71021"/>
            <a:ext cx="4444123" cy="997521"/>
          </a:xfrm>
          <a:prstGeom prst="rect">
            <a:avLst/>
          </a:prstGeom>
          <a:noFill/>
          <a:ln>
            <a:noFill/>
          </a:ln>
        </p:spPr>
        <p:txBody>
          <a:bodyPr spcFirstLastPara="1" wrap="square" lIns="0" tIns="0" rIns="0" bIns="0" anchor="b" anchorCtr="0">
            <a:noAutofit/>
          </a:bodyPr>
          <a:lstStyle/>
          <a:p>
            <a:pPr marL="0" lvl="0" indent="0" algn="l" rtl="0">
              <a:lnSpc>
                <a:spcPct val="90909"/>
              </a:lnSpc>
              <a:spcBef>
                <a:spcPts val="0"/>
              </a:spcBef>
              <a:spcAft>
                <a:spcPts val="0"/>
              </a:spcAft>
              <a:buClr>
                <a:srgbClr val="FFFF00"/>
              </a:buClr>
              <a:buSzPts val="4400"/>
              <a:buFont typeface="Twentieth Century"/>
              <a:buNone/>
            </a:pPr>
            <a:r>
              <a:rPr lang="en-US" sz="4400" u="sng">
                <a:solidFill>
                  <a:srgbClr val="FFFF00"/>
                </a:solidFill>
              </a:rPr>
              <a:t>The Challenge</a:t>
            </a:r>
            <a:endParaRPr sz="4400" u="sng"/>
          </a:p>
        </p:txBody>
      </p:sp>
      <p:sp>
        <p:nvSpPr>
          <p:cNvPr id="133" name="Google Shape;133;p2"/>
          <p:cNvSpPr txBox="1">
            <a:spLocks noGrp="1"/>
          </p:cNvSpPr>
          <p:nvPr>
            <p:ph type="subTitle" idx="1"/>
          </p:nvPr>
        </p:nvSpPr>
        <p:spPr>
          <a:xfrm>
            <a:off x="8073391" y="1322773"/>
            <a:ext cx="3756943" cy="5033639"/>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1"/>
              </a:buClr>
              <a:buSzPts val="2800"/>
              <a:buNone/>
            </a:pPr>
            <a:r>
              <a:rPr lang="en-US" sz="2800" i="0" u="sng" cap="none">
                <a:solidFill>
                  <a:schemeClr val="accent1"/>
                </a:solidFill>
                <a:latin typeface="Calibri"/>
                <a:ea typeface="Calibri"/>
                <a:cs typeface="Calibri"/>
                <a:sym typeface="Calibri"/>
              </a:rPr>
              <a:t>IDENTIFYING RISK WITH SCIENCE + COMMUNITIES</a:t>
            </a:r>
            <a:endParaRPr/>
          </a:p>
          <a:p>
            <a:pPr marL="0" lvl="0" indent="0" algn="l" rtl="0">
              <a:lnSpc>
                <a:spcPct val="90000"/>
              </a:lnSpc>
              <a:spcBef>
                <a:spcPts val="1000"/>
              </a:spcBef>
              <a:spcAft>
                <a:spcPts val="0"/>
              </a:spcAft>
              <a:buClr>
                <a:schemeClr val="lt1"/>
              </a:buClr>
              <a:buSzPts val="2800"/>
              <a:buNone/>
            </a:pPr>
            <a:r>
              <a:rPr lang="en-US" sz="2800" b="0" i="0">
                <a:latin typeface="Overpass"/>
                <a:ea typeface="Overpass"/>
                <a:cs typeface="Overpass"/>
                <a:sym typeface="Overpass"/>
              </a:rPr>
              <a:t>To develop a tool that uses data from NASA satellites and ground-based sources to determine the risk of landslides in rural communities and share the results with local communities and governments.</a:t>
            </a:r>
            <a:endParaRPr sz="2800" i="0" cap="none">
              <a:latin typeface="Calibri"/>
              <a:ea typeface="Calibri"/>
              <a:cs typeface="Calibri"/>
              <a:sym typeface="Calibri"/>
            </a:endParaRPr>
          </a:p>
        </p:txBody>
      </p:sp>
      <p:cxnSp>
        <p:nvCxnSpPr>
          <p:cNvPr id="134" name="Google Shape;134;p2"/>
          <p:cNvCxnSpPr/>
          <p:nvPr/>
        </p:nvCxnSpPr>
        <p:spPr>
          <a:xfrm>
            <a:off x="7804352" y="1204506"/>
            <a:ext cx="0" cy="4093388"/>
          </a:xfrm>
          <a:prstGeom prst="straightConnector1">
            <a:avLst/>
          </a:prstGeom>
          <a:noFill/>
          <a:ln w="63500" cap="rnd" cmpd="sng">
            <a:solidFill>
              <a:schemeClr val="accent4"/>
            </a:solidFill>
            <a:prstDash val="solid"/>
            <a:miter lim="800000"/>
            <a:headEnd type="none" w="sm" len="sm"/>
            <a:tailEnd type="none" w="sm" len="sm"/>
          </a:ln>
        </p:spPr>
      </p:cxnSp>
      <p:sp>
        <p:nvSpPr>
          <p:cNvPr id="135" name="Google Shape;135;p2" descr="space radar outline"/>
          <p:cNvSpPr/>
          <p:nvPr/>
        </p:nvSpPr>
        <p:spPr>
          <a:xfrm rot="-4868500">
            <a:off x="10654807" y="4433342"/>
            <a:ext cx="238125" cy="238125"/>
          </a:xfrm>
          <a:custGeom>
            <a:avLst/>
            <a:gdLst/>
            <a:ahLst/>
            <a:cxnLst/>
            <a:rect l="l" t="t" r="r" b="b"/>
            <a:pathLst>
              <a:path w="238125" h="238125" extrusionOk="0">
                <a:moveTo>
                  <a:pt x="145256" y="159538"/>
                </a:moveTo>
                <a:cubicBezTo>
                  <a:pt x="147885" y="159538"/>
                  <a:pt x="150019" y="157404"/>
                  <a:pt x="150019" y="154775"/>
                </a:cubicBezTo>
                <a:lnTo>
                  <a:pt x="150019" y="145250"/>
                </a:lnTo>
                <a:cubicBezTo>
                  <a:pt x="150019" y="142621"/>
                  <a:pt x="147885" y="140488"/>
                  <a:pt x="145256" y="140488"/>
                </a:cubicBezTo>
                <a:cubicBezTo>
                  <a:pt x="142627" y="140488"/>
                  <a:pt x="140494" y="142621"/>
                  <a:pt x="140494" y="145250"/>
                </a:cubicBezTo>
                <a:lnTo>
                  <a:pt x="140494" y="154775"/>
                </a:lnTo>
                <a:cubicBezTo>
                  <a:pt x="140494" y="157404"/>
                  <a:pt x="142627" y="159538"/>
                  <a:pt x="145256" y="159538"/>
                </a:cubicBezTo>
                <a:close/>
                <a:moveTo>
                  <a:pt x="234353" y="122828"/>
                </a:moveTo>
                <a:lnTo>
                  <a:pt x="196253" y="84728"/>
                </a:lnTo>
                <a:cubicBezTo>
                  <a:pt x="195358" y="83842"/>
                  <a:pt x="194148" y="83338"/>
                  <a:pt x="192881" y="83338"/>
                </a:cubicBezTo>
                <a:lnTo>
                  <a:pt x="97631" y="83338"/>
                </a:lnTo>
                <a:cubicBezTo>
                  <a:pt x="95707" y="83338"/>
                  <a:pt x="93964" y="84500"/>
                  <a:pt x="93231" y="86281"/>
                </a:cubicBezTo>
                <a:cubicBezTo>
                  <a:pt x="92488" y="88062"/>
                  <a:pt x="92897" y="90110"/>
                  <a:pt x="94259" y="91472"/>
                </a:cubicBezTo>
                <a:lnTo>
                  <a:pt x="114700" y="111913"/>
                </a:lnTo>
                <a:lnTo>
                  <a:pt x="73819" y="111913"/>
                </a:lnTo>
                <a:lnTo>
                  <a:pt x="73819" y="45238"/>
                </a:lnTo>
                <a:lnTo>
                  <a:pt x="88106" y="45238"/>
                </a:lnTo>
                <a:cubicBezTo>
                  <a:pt x="90735" y="45238"/>
                  <a:pt x="92869" y="43104"/>
                  <a:pt x="92869" y="40475"/>
                </a:cubicBezTo>
                <a:lnTo>
                  <a:pt x="92869" y="21425"/>
                </a:lnTo>
                <a:cubicBezTo>
                  <a:pt x="92869" y="19101"/>
                  <a:pt x="91183" y="17110"/>
                  <a:pt x="88887" y="16729"/>
                </a:cubicBezTo>
                <a:lnTo>
                  <a:pt x="31737" y="7204"/>
                </a:lnTo>
                <a:cubicBezTo>
                  <a:pt x="30375" y="6985"/>
                  <a:pt x="28946" y="7366"/>
                  <a:pt x="27880" y="8271"/>
                </a:cubicBezTo>
                <a:cubicBezTo>
                  <a:pt x="26803" y="9166"/>
                  <a:pt x="26194" y="10500"/>
                  <a:pt x="26194" y="11900"/>
                </a:cubicBezTo>
                <a:lnTo>
                  <a:pt x="26194" y="40475"/>
                </a:lnTo>
                <a:cubicBezTo>
                  <a:pt x="26194" y="43104"/>
                  <a:pt x="28327" y="45238"/>
                  <a:pt x="30956" y="45238"/>
                </a:cubicBezTo>
                <a:lnTo>
                  <a:pt x="64294" y="45238"/>
                </a:lnTo>
                <a:lnTo>
                  <a:pt x="64294" y="111913"/>
                </a:lnTo>
                <a:lnTo>
                  <a:pt x="40481" y="111913"/>
                </a:lnTo>
                <a:cubicBezTo>
                  <a:pt x="32604" y="111913"/>
                  <a:pt x="26194" y="118323"/>
                  <a:pt x="26194" y="126200"/>
                </a:cubicBezTo>
                <a:lnTo>
                  <a:pt x="26194" y="164300"/>
                </a:lnTo>
                <a:cubicBezTo>
                  <a:pt x="26194" y="172177"/>
                  <a:pt x="32604" y="178588"/>
                  <a:pt x="40481" y="178588"/>
                </a:cubicBezTo>
                <a:lnTo>
                  <a:pt x="76610" y="178588"/>
                </a:lnTo>
                <a:lnTo>
                  <a:pt x="52769" y="202429"/>
                </a:lnTo>
                <a:cubicBezTo>
                  <a:pt x="49082" y="194018"/>
                  <a:pt x="40700" y="188113"/>
                  <a:pt x="30956" y="188113"/>
                </a:cubicBezTo>
                <a:cubicBezTo>
                  <a:pt x="17831" y="188113"/>
                  <a:pt x="7144" y="198800"/>
                  <a:pt x="7144" y="211925"/>
                </a:cubicBezTo>
                <a:cubicBezTo>
                  <a:pt x="7144" y="225050"/>
                  <a:pt x="17831" y="235738"/>
                  <a:pt x="30956" y="235738"/>
                </a:cubicBezTo>
                <a:cubicBezTo>
                  <a:pt x="43329" y="235738"/>
                  <a:pt x="53416" y="226203"/>
                  <a:pt x="54550" y="214116"/>
                </a:cubicBezTo>
                <a:lnTo>
                  <a:pt x="90078" y="178588"/>
                </a:lnTo>
                <a:lnTo>
                  <a:pt x="111919" y="178588"/>
                </a:lnTo>
                <a:lnTo>
                  <a:pt x="111919" y="188598"/>
                </a:lnTo>
                <a:cubicBezTo>
                  <a:pt x="101060" y="190808"/>
                  <a:pt x="92869" y="200428"/>
                  <a:pt x="92869" y="211925"/>
                </a:cubicBezTo>
                <a:cubicBezTo>
                  <a:pt x="92869" y="225050"/>
                  <a:pt x="103556" y="235738"/>
                  <a:pt x="116681" y="235738"/>
                </a:cubicBezTo>
                <a:cubicBezTo>
                  <a:pt x="129807" y="235738"/>
                  <a:pt x="140494" y="225050"/>
                  <a:pt x="140494" y="211925"/>
                </a:cubicBezTo>
                <a:cubicBezTo>
                  <a:pt x="140494" y="200428"/>
                  <a:pt x="132293" y="190808"/>
                  <a:pt x="121444" y="188598"/>
                </a:cubicBezTo>
                <a:lnTo>
                  <a:pt x="121444" y="178588"/>
                </a:lnTo>
                <a:lnTo>
                  <a:pt x="143275" y="178588"/>
                </a:lnTo>
                <a:lnTo>
                  <a:pt x="178813" y="214125"/>
                </a:lnTo>
                <a:cubicBezTo>
                  <a:pt x="179946" y="226203"/>
                  <a:pt x="190033" y="235738"/>
                  <a:pt x="202406" y="235738"/>
                </a:cubicBezTo>
                <a:cubicBezTo>
                  <a:pt x="215532" y="235738"/>
                  <a:pt x="226219" y="225050"/>
                  <a:pt x="226219" y="211925"/>
                </a:cubicBezTo>
                <a:cubicBezTo>
                  <a:pt x="226219" y="198800"/>
                  <a:pt x="215532" y="188113"/>
                  <a:pt x="202406" y="188113"/>
                </a:cubicBezTo>
                <a:cubicBezTo>
                  <a:pt x="192653" y="188113"/>
                  <a:pt x="184271" y="194028"/>
                  <a:pt x="180594" y="202438"/>
                </a:cubicBezTo>
                <a:lnTo>
                  <a:pt x="156743" y="178588"/>
                </a:lnTo>
                <a:lnTo>
                  <a:pt x="192881" y="178588"/>
                </a:lnTo>
                <a:cubicBezTo>
                  <a:pt x="200758" y="178588"/>
                  <a:pt x="207169" y="172177"/>
                  <a:pt x="207169" y="164300"/>
                </a:cubicBezTo>
                <a:lnTo>
                  <a:pt x="207169" y="130963"/>
                </a:lnTo>
                <a:lnTo>
                  <a:pt x="230981" y="130963"/>
                </a:lnTo>
                <a:cubicBezTo>
                  <a:pt x="232905" y="130963"/>
                  <a:pt x="234648" y="129800"/>
                  <a:pt x="235382" y="128019"/>
                </a:cubicBezTo>
                <a:cubicBezTo>
                  <a:pt x="236125" y="126238"/>
                  <a:pt x="235715" y="124190"/>
                  <a:pt x="234353" y="122828"/>
                </a:cubicBezTo>
                <a:close/>
                <a:moveTo>
                  <a:pt x="45244" y="211935"/>
                </a:moveTo>
                <a:cubicBezTo>
                  <a:pt x="45234" y="219802"/>
                  <a:pt x="38824" y="226213"/>
                  <a:pt x="30956" y="226213"/>
                </a:cubicBezTo>
                <a:cubicBezTo>
                  <a:pt x="23079" y="226213"/>
                  <a:pt x="16669" y="219802"/>
                  <a:pt x="16669" y="211925"/>
                </a:cubicBezTo>
                <a:cubicBezTo>
                  <a:pt x="16669" y="204048"/>
                  <a:pt x="23079" y="197638"/>
                  <a:pt x="30956" y="197638"/>
                </a:cubicBezTo>
                <a:cubicBezTo>
                  <a:pt x="38833" y="197638"/>
                  <a:pt x="45244" y="204048"/>
                  <a:pt x="45244" y="211925"/>
                </a:cubicBezTo>
                <a:cubicBezTo>
                  <a:pt x="45244" y="211925"/>
                  <a:pt x="45244" y="211925"/>
                  <a:pt x="45244" y="211935"/>
                </a:cubicBezTo>
                <a:close/>
                <a:moveTo>
                  <a:pt x="202406" y="197638"/>
                </a:moveTo>
                <a:cubicBezTo>
                  <a:pt x="210283" y="197638"/>
                  <a:pt x="216694" y="204048"/>
                  <a:pt x="216694" y="211925"/>
                </a:cubicBezTo>
                <a:cubicBezTo>
                  <a:pt x="216694" y="219802"/>
                  <a:pt x="210283" y="226213"/>
                  <a:pt x="202406" y="226213"/>
                </a:cubicBezTo>
                <a:cubicBezTo>
                  <a:pt x="194529" y="226213"/>
                  <a:pt x="188119" y="219802"/>
                  <a:pt x="188119" y="211925"/>
                </a:cubicBezTo>
                <a:cubicBezTo>
                  <a:pt x="188119" y="204048"/>
                  <a:pt x="194529" y="197638"/>
                  <a:pt x="202406" y="197638"/>
                </a:cubicBezTo>
                <a:close/>
                <a:moveTo>
                  <a:pt x="109128" y="92863"/>
                </a:moveTo>
                <a:lnTo>
                  <a:pt x="143275" y="92863"/>
                </a:lnTo>
                <a:lnTo>
                  <a:pt x="171850" y="121438"/>
                </a:lnTo>
                <a:lnTo>
                  <a:pt x="137703" y="121438"/>
                </a:lnTo>
                <a:lnTo>
                  <a:pt x="109128" y="92863"/>
                </a:lnTo>
                <a:close/>
                <a:moveTo>
                  <a:pt x="35719" y="35713"/>
                </a:moveTo>
                <a:lnTo>
                  <a:pt x="35719" y="17520"/>
                </a:lnTo>
                <a:lnTo>
                  <a:pt x="83344" y="25454"/>
                </a:lnTo>
                <a:lnTo>
                  <a:pt x="83344" y="35713"/>
                </a:lnTo>
                <a:lnTo>
                  <a:pt x="35719" y="35713"/>
                </a:lnTo>
                <a:close/>
                <a:moveTo>
                  <a:pt x="130969" y="211925"/>
                </a:moveTo>
                <a:cubicBezTo>
                  <a:pt x="130969" y="219802"/>
                  <a:pt x="124558" y="226213"/>
                  <a:pt x="116681" y="226213"/>
                </a:cubicBezTo>
                <a:cubicBezTo>
                  <a:pt x="108804" y="226213"/>
                  <a:pt x="102394" y="219802"/>
                  <a:pt x="102394" y="211925"/>
                </a:cubicBezTo>
                <a:cubicBezTo>
                  <a:pt x="102394" y="204048"/>
                  <a:pt x="108804" y="197638"/>
                  <a:pt x="116681" y="197638"/>
                </a:cubicBezTo>
                <a:cubicBezTo>
                  <a:pt x="124558" y="197638"/>
                  <a:pt x="130969" y="204048"/>
                  <a:pt x="130969" y="211925"/>
                </a:cubicBezTo>
                <a:close/>
                <a:moveTo>
                  <a:pt x="197644" y="164300"/>
                </a:moveTo>
                <a:cubicBezTo>
                  <a:pt x="197644" y="166929"/>
                  <a:pt x="195510" y="169063"/>
                  <a:pt x="192881" y="169063"/>
                </a:cubicBezTo>
                <a:lnTo>
                  <a:pt x="40481" y="169063"/>
                </a:lnTo>
                <a:cubicBezTo>
                  <a:pt x="37852" y="169063"/>
                  <a:pt x="35719" y="166929"/>
                  <a:pt x="35719" y="164300"/>
                </a:cubicBezTo>
                <a:lnTo>
                  <a:pt x="35719" y="126200"/>
                </a:lnTo>
                <a:cubicBezTo>
                  <a:pt x="35719" y="123571"/>
                  <a:pt x="37852" y="121438"/>
                  <a:pt x="40481" y="121438"/>
                </a:cubicBezTo>
                <a:lnTo>
                  <a:pt x="124225" y="121438"/>
                </a:lnTo>
                <a:lnTo>
                  <a:pt x="132359" y="129572"/>
                </a:lnTo>
                <a:cubicBezTo>
                  <a:pt x="133255" y="130458"/>
                  <a:pt x="134464" y="130963"/>
                  <a:pt x="135731" y="130963"/>
                </a:cubicBezTo>
                <a:lnTo>
                  <a:pt x="197644" y="130963"/>
                </a:lnTo>
                <a:lnTo>
                  <a:pt x="197644" y="164300"/>
                </a:lnTo>
                <a:close/>
                <a:moveTo>
                  <a:pt x="185318" y="121438"/>
                </a:moveTo>
                <a:lnTo>
                  <a:pt x="156743" y="92863"/>
                </a:lnTo>
                <a:lnTo>
                  <a:pt x="190910" y="92863"/>
                </a:lnTo>
                <a:lnTo>
                  <a:pt x="219485" y="121438"/>
                </a:lnTo>
                <a:lnTo>
                  <a:pt x="185318" y="121438"/>
                </a:lnTo>
                <a:close/>
                <a:moveTo>
                  <a:pt x="164306" y="159538"/>
                </a:moveTo>
                <a:cubicBezTo>
                  <a:pt x="166935" y="159538"/>
                  <a:pt x="169069" y="157404"/>
                  <a:pt x="169069" y="154775"/>
                </a:cubicBezTo>
                <a:lnTo>
                  <a:pt x="169069" y="145250"/>
                </a:lnTo>
                <a:cubicBezTo>
                  <a:pt x="169069" y="142621"/>
                  <a:pt x="166935" y="140488"/>
                  <a:pt x="164306" y="140488"/>
                </a:cubicBezTo>
                <a:cubicBezTo>
                  <a:pt x="161677" y="140488"/>
                  <a:pt x="159544" y="142621"/>
                  <a:pt x="159544" y="145250"/>
                </a:cubicBezTo>
                <a:lnTo>
                  <a:pt x="159544" y="154775"/>
                </a:lnTo>
                <a:cubicBezTo>
                  <a:pt x="159544" y="157404"/>
                  <a:pt x="161677" y="159538"/>
                  <a:pt x="164306" y="159538"/>
                </a:cubicBezTo>
                <a:close/>
                <a:moveTo>
                  <a:pt x="78581" y="130963"/>
                </a:moveTo>
                <a:lnTo>
                  <a:pt x="50006" y="130963"/>
                </a:lnTo>
                <a:cubicBezTo>
                  <a:pt x="47377" y="130963"/>
                  <a:pt x="45244" y="133096"/>
                  <a:pt x="45244" y="135725"/>
                </a:cubicBezTo>
                <a:lnTo>
                  <a:pt x="45244" y="154775"/>
                </a:lnTo>
                <a:cubicBezTo>
                  <a:pt x="45244" y="157404"/>
                  <a:pt x="47377" y="159538"/>
                  <a:pt x="50006" y="159538"/>
                </a:cubicBezTo>
                <a:lnTo>
                  <a:pt x="78581" y="159538"/>
                </a:lnTo>
                <a:cubicBezTo>
                  <a:pt x="81210" y="159538"/>
                  <a:pt x="83344" y="157404"/>
                  <a:pt x="83344" y="154775"/>
                </a:cubicBezTo>
                <a:lnTo>
                  <a:pt x="83344" y="135725"/>
                </a:lnTo>
                <a:cubicBezTo>
                  <a:pt x="83344" y="133096"/>
                  <a:pt x="81210" y="130963"/>
                  <a:pt x="78581" y="130963"/>
                </a:cubicBezTo>
                <a:close/>
                <a:moveTo>
                  <a:pt x="73819" y="150013"/>
                </a:moveTo>
                <a:lnTo>
                  <a:pt x="54769" y="150013"/>
                </a:lnTo>
                <a:lnTo>
                  <a:pt x="54769" y="140488"/>
                </a:lnTo>
                <a:lnTo>
                  <a:pt x="73819" y="140488"/>
                </a:lnTo>
                <a:lnTo>
                  <a:pt x="73819" y="150013"/>
                </a:lnTo>
                <a:close/>
                <a:moveTo>
                  <a:pt x="183356" y="159538"/>
                </a:moveTo>
                <a:cubicBezTo>
                  <a:pt x="185985" y="159538"/>
                  <a:pt x="188119" y="157404"/>
                  <a:pt x="188119" y="154775"/>
                </a:cubicBezTo>
                <a:lnTo>
                  <a:pt x="188119" y="145250"/>
                </a:lnTo>
                <a:cubicBezTo>
                  <a:pt x="188119" y="142621"/>
                  <a:pt x="185985" y="140488"/>
                  <a:pt x="183356" y="140488"/>
                </a:cubicBezTo>
                <a:cubicBezTo>
                  <a:pt x="180727" y="140488"/>
                  <a:pt x="178594" y="142621"/>
                  <a:pt x="178594" y="145250"/>
                </a:cubicBezTo>
                <a:lnTo>
                  <a:pt x="178594" y="154775"/>
                </a:lnTo>
                <a:cubicBezTo>
                  <a:pt x="178594" y="157404"/>
                  <a:pt x="180727" y="159538"/>
                  <a:pt x="183356" y="1595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pic>
        <p:nvPicPr>
          <p:cNvPr id="136" name="Google Shape;136;p2"/>
          <p:cNvPicPr preferRelativeResize="0">
            <a:picLocks noGrp="1"/>
          </p:cNvPicPr>
          <p:nvPr>
            <p:ph type="pic" idx="2"/>
          </p:nvPr>
        </p:nvPicPr>
        <p:blipFill rotWithShape="1">
          <a:blip r:embed="rId3">
            <a:alphaModFix/>
          </a:blip>
          <a:srcRect l="17081" r="17081"/>
          <a:stretch/>
        </p:blipFill>
        <p:spPr>
          <a:xfrm>
            <a:off x="-156447" y="9526"/>
            <a:ext cx="7938370" cy="6781875"/>
          </a:xfrm>
          <a:prstGeom prst="rect">
            <a:avLst/>
          </a:prstGeom>
          <a:solidFill>
            <a:srgbClr val="F2F2F2"/>
          </a:solid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4" name="Google Shape;274;p15"/>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5" name="Rectangle 4"/>
          <p:cNvSpPr/>
          <p:nvPr/>
        </p:nvSpPr>
        <p:spPr>
          <a:xfrm>
            <a:off x="7804352" y="6629400"/>
            <a:ext cx="4387648"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762000" y="381000"/>
            <a:ext cx="5562600" cy="584775"/>
          </a:xfrm>
          <a:prstGeom prst="rect">
            <a:avLst/>
          </a:prstGeom>
          <a:noFill/>
        </p:spPr>
        <p:txBody>
          <a:bodyPr wrap="square" rtlCol="0">
            <a:spAutoFit/>
          </a:bodyPr>
          <a:lstStyle/>
          <a:p>
            <a:r>
              <a:rPr lang="en-SG" sz="3200" dirty="0" smtClean="0"/>
              <a:t>Mobile Application</a:t>
            </a:r>
            <a:endParaRPr lang="en-US" sz="3200"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443" t="4824" r="2170" b="10749"/>
          <a:stretch/>
        </p:blipFill>
        <p:spPr>
          <a:xfrm>
            <a:off x="914400" y="1241946"/>
            <a:ext cx="9594376" cy="4776718"/>
          </a:xfrm>
          <a:prstGeom prst="rect">
            <a:avLst/>
          </a:prstGeom>
        </p:spPr>
      </p:pic>
    </p:spTree>
    <p:extLst>
      <p:ext uri="{BB962C8B-B14F-4D97-AF65-F5344CB8AC3E}">
        <p14:creationId xmlns:p14="http://schemas.microsoft.com/office/powerpoint/2010/main" val="25953384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4" name="Google Shape;274;p15"/>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fld id="{00000000-1234-1234-1234-123412341234}" type="slidenum">
              <a:rPr lang="en-US"/>
              <a:t>21</a:t>
            </a:fld>
            <a:endParaRPr/>
          </a:p>
        </p:txBody>
      </p:sp>
      <p:sp>
        <p:nvSpPr>
          <p:cNvPr id="5" name="Rectangle 4"/>
          <p:cNvSpPr/>
          <p:nvPr/>
        </p:nvSpPr>
        <p:spPr>
          <a:xfrm>
            <a:off x="7804352" y="6629400"/>
            <a:ext cx="4387648"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762000" y="381000"/>
            <a:ext cx="5562600" cy="584775"/>
          </a:xfrm>
          <a:prstGeom prst="rect">
            <a:avLst/>
          </a:prstGeom>
          <a:noFill/>
        </p:spPr>
        <p:txBody>
          <a:bodyPr wrap="square" rtlCol="0">
            <a:spAutoFit/>
          </a:bodyPr>
          <a:lstStyle/>
          <a:p>
            <a:r>
              <a:rPr lang="en-SG" sz="3200" dirty="0" smtClean="0"/>
              <a:t>Mobile Application</a:t>
            </a:r>
            <a:endParaRPr lang="en-US" sz="3200" dirty="0"/>
          </a:p>
        </p:txBody>
      </p:sp>
      <p:pic>
        <p:nvPicPr>
          <p:cNvPr id="1026" name="Picture 2" descr="C:\Users\hasitha\Desktop\Landslide Susceptibility Map\Mobile Application\WhatsApp Image 2021-10-05 at 18.40.48 (1).jpeg"/>
          <p:cNvPicPr>
            <a:picLocks noChangeAspect="1" noChangeArrowheads="1"/>
          </p:cNvPicPr>
          <p:nvPr/>
        </p:nvPicPr>
        <p:blipFill rotWithShape="1">
          <a:blip r:embed="rId3">
            <a:extLst>
              <a:ext uri="{28A0092B-C50C-407E-A947-70E740481C1C}">
                <a14:useLocalDpi xmlns:a14="http://schemas.microsoft.com/office/drawing/2010/main" val="0"/>
              </a:ext>
            </a:extLst>
          </a:blip>
          <a:srcRect t="2660" b="6799"/>
          <a:stretch/>
        </p:blipFill>
        <p:spPr bwMode="auto">
          <a:xfrm>
            <a:off x="1600200" y="1058053"/>
            <a:ext cx="3352800" cy="539679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7" name="Picture 3" descr="C:\Users\hasitha\Desktop\Landslide Susceptibility Map\Mobile Application\WhatsApp Image 2021-10-05 at 18.40.48 (2).jpeg"/>
          <p:cNvPicPr>
            <a:picLocks noChangeAspect="1" noChangeArrowheads="1"/>
          </p:cNvPicPr>
          <p:nvPr/>
        </p:nvPicPr>
        <p:blipFill rotWithShape="1">
          <a:blip r:embed="rId4">
            <a:extLst>
              <a:ext uri="{28A0092B-C50C-407E-A947-70E740481C1C}">
                <a14:useLocalDpi xmlns:a14="http://schemas.microsoft.com/office/drawing/2010/main" val="0"/>
              </a:ext>
            </a:extLst>
          </a:blip>
          <a:srcRect t="3387" b="7088"/>
          <a:stretch/>
        </p:blipFill>
        <p:spPr bwMode="auto">
          <a:xfrm>
            <a:off x="7239000" y="1029294"/>
            <a:ext cx="3429000" cy="5457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1635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4" name="Google Shape;274;p15"/>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fld id="{00000000-1234-1234-1234-123412341234}" type="slidenum">
              <a:rPr lang="en-US"/>
              <a:t>22</a:t>
            </a:fld>
            <a:endParaRPr/>
          </a:p>
        </p:txBody>
      </p:sp>
      <p:sp>
        <p:nvSpPr>
          <p:cNvPr id="5" name="Rectangle 4"/>
          <p:cNvSpPr/>
          <p:nvPr/>
        </p:nvSpPr>
        <p:spPr>
          <a:xfrm>
            <a:off x="7804352" y="6629400"/>
            <a:ext cx="4387648"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C:\Users\hasitha\Desktop\Landslide Susceptibility Map\Mobile Application\WhatsApp Image 2021-10-05 at 18.40.48.jpeg"/>
          <p:cNvPicPr>
            <a:picLocks noChangeAspect="1" noChangeArrowheads="1"/>
          </p:cNvPicPr>
          <p:nvPr/>
        </p:nvPicPr>
        <p:blipFill rotWithShape="1">
          <a:blip r:embed="rId3">
            <a:extLst>
              <a:ext uri="{28A0092B-C50C-407E-A947-70E740481C1C}">
                <a14:useLocalDpi xmlns:a14="http://schemas.microsoft.com/office/drawing/2010/main" val="0"/>
              </a:ext>
            </a:extLst>
          </a:blip>
          <a:srcRect t="4646" b="6942"/>
          <a:stretch/>
        </p:blipFill>
        <p:spPr bwMode="auto">
          <a:xfrm>
            <a:off x="1625220" y="419276"/>
            <a:ext cx="3708779" cy="582932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1" name="Picture 3" descr="C:\Users\hasitha\Desktop\Landslide Susceptibility Map\Mobile Application\WhatsApp Image 2021-10-05 at 18.40.49.jpeg"/>
          <p:cNvPicPr>
            <a:picLocks noChangeAspect="1" noChangeArrowheads="1"/>
          </p:cNvPicPr>
          <p:nvPr/>
        </p:nvPicPr>
        <p:blipFill rotWithShape="1">
          <a:blip r:embed="rId4">
            <a:extLst>
              <a:ext uri="{28A0092B-C50C-407E-A947-70E740481C1C}">
                <a14:useLocalDpi xmlns:a14="http://schemas.microsoft.com/office/drawing/2010/main" val="0"/>
              </a:ext>
            </a:extLst>
          </a:blip>
          <a:srcRect t="4602" b="6192"/>
          <a:stretch/>
        </p:blipFill>
        <p:spPr bwMode="auto">
          <a:xfrm>
            <a:off x="6571396" y="356116"/>
            <a:ext cx="3715603" cy="589248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8539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16"/>
          <p:cNvSpPr txBox="1">
            <a:spLocks noGrp="1"/>
          </p:cNvSpPr>
          <p:nvPr>
            <p:ph type="ctrTitle"/>
          </p:nvPr>
        </p:nvSpPr>
        <p:spPr>
          <a:xfrm>
            <a:off x="794862" y="3032684"/>
            <a:ext cx="3759807" cy="1547813"/>
          </a:xfrm>
          <a:prstGeom prst="rect">
            <a:avLst/>
          </a:prstGeom>
          <a:noFill/>
          <a:ln>
            <a:noFill/>
          </a:ln>
        </p:spPr>
        <p:txBody>
          <a:bodyPr spcFirstLastPara="1" wrap="square" lIns="0" tIns="0" rIns="0" bIns="0" anchor="b" anchorCtr="0">
            <a:noAutofit/>
          </a:bodyPr>
          <a:lstStyle/>
          <a:p>
            <a:pPr marL="0" lvl="0" indent="0" algn="l" rtl="0">
              <a:lnSpc>
                <a:spcPct val="60606"/>
              </a:lnSpc>
              <a:spcBef>
                <a:spcPts val="0"/>
              </a:spcBef>
              <a:spcAft>
                <a:spcPts val="0"/>
              </a:spcAft>
              <a:buClr>
                <a:schemeClr val="lt1"/>
              </a:buClr>
              <a:buSzPts val="6600"/>
              <a:buFont typeface="Twentieth Century"/>
              <a:buNone/>
            </a:pPr>
            <a:r>
              <a:rPr lang="en-US"/>
              <a:t>Thank You</a:t>
            </a:r>
            <a:endParaRPr/>
          </a:p>
        </p:txBody>
      </p:sp>
      <p:sp>
        <p:nvSpPr>
          <p:cNvPr id="280" name="Google Shape;280;p16"/>
          <p:cNvSpPr txBox="1">
            <a:spLocks noGrp="1"/>
          </p:cNvSpPr>
          <p:nvPr>
            <p:ph type="body" idx="1"/>
          </p:nvPr>
        </p:nvSpPr>
        <p:spPr>
          <a:xfrm>
            <a:off x="794861" y="4741677"/>
            <a:ext cx="3756943" cy="2520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lt1"/>
              </a:buClr>
              <a:buSzPts val="1600"/>
              <a:buNone/>
            </a:pPr>
            <a:r>
              <a:rPr lang="en-US"/>
              <a:t>Team Cifra</a:t>
            </a:r>
            <a:endParaRPr/>
          </a:p>
        </p:txBody>
      </p:sp>
      <p:pic>
        <p:nvPicPr>
          <p:cNvPr id="281" name="Google Shape;281;p16" descr="Envelope icon" title="Icon Presenter Email"/>
          <p:cNvPicPr preferRelativeResize="0"/>
          <p:nvPr/>
        </p:nvPicPr>
        <p:blipFill rotWithShape="1">
          <a:blip r:embed="rId3">
            <a:alphaModFix/>
          </a:blip>
          <a:srcRect/>
          <a:stretch/>
        </p:blipFill>
        <p:spPr>
          <a:xfrm>
            <a:off x="780097" y="5158124"/>
            <a:ext cx="218900" cy="218900"/>
          </a:xfrm>
          <a:prstGeom prst="rect">
            <a:avLst/>
          </a:prstGeom>
          <a:noFill/>
          <a:ln>
            <a:noFill/>
          </a:ln>
        </p:spPr>
      </p:pic>
      <p:sp>
        <p:nvSpPr>
          <p:cNvPr id="282" name="Google Shape;282;p16"/>
          <p:cNvSpPr txBox="1">
            <a:spLocks noGrp="1"/>
          </p:cNvSpPr>
          <p:nvPr>
            <p:ph type="body" idx="3"/>
          </p:nvPr>
        </p:nvSpPr>
        <p:spPr>
          <a:xfrm>
            <a:off x="1088990" y="5147137"/>
            <a:ext cx="3462814" cy="2520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lt1"/>
              </a:buClr>
              <a:buSzPts val="1200"/>
              <a:buNone/>
            </a:pPr>
            <a:r>
              <a:rPr lang="en-US" u="sng">
                <a:solidFill>
                  <a:schemeClr val="hlink"/>
                </a:solidFill>
                <a:hlinkClick r:id="rId4"/>
              </a:rPr>
              <a:t>Cifra.solutions.geo@gmail.com</a:t>
            </a:r>
            <a:endParaRPr/>
          </a:p>
        </p:txBody>
      </p:sp>
      <p:grpSp>
        <p:nvGrpSpPr>
          <p:cNvPr id="283" name="Google Shape;283;p16"/>
          <p:cNvGrpSpPr/>
          <p:nvPr/>
        </p:nvGrpSpPr>
        <p:grpSpPr>
          <a:xfrm flipH="1">
            <a:off x="489813" y="308601"/>
            <a:ext cx="445684" cy="444742"/>
            <a:chOff x="5660231" y="2993234"/>
            <a:chExt cx="868511" cy="866677"/>
          </a:xfrm>
        </p:grpSpPr>
        <p:sp>
          <p:nvSpPr>
            <p:cNvPr id="284" name="Google Shape;284;p16"/>
            <p:cNvSpPr/>
            <p:nvPr/>
          </p:nvSpPr>
          <p:spPr>
            <a:xfrm>
              <a:off x="5660231" y="3288411"/>
              <a:ext cx="571500" cy="571500"/>
            </a:xfrm>
            <a:custGeom>
              <a:avLst/>
              <a:gdLst/>
              <a:ahLst/>
              <a:cxnLst/>
              <a:rect l="l" t="t" r="r" b="b"/>
              <a:pathLst>
                <a:path w="571500" h="571500" extrusionOk="0">
                  <a:moveTo>
                    <a:pt x="288179" y="7144"/>
                  </a:moveTo>
                  <a:cubicBezTo>
                    <a:pt x="133217" y="7144"/>
                    <a:pt x="7144" y="133217"/>
                    <a:pt x="7144" y="288179"/>
                  </a:cubicBezTo>
                  <a:cubicBezTo>
                    <a:pt x="7144" y="443141"/>
                    <a:pt x="133217" y="569214"/>
                    <a:pt x="288179" y="569214"/>
                  </a:cubicBezTo>
                  <a:cubicBezTo>
                    <a:pt x="443141" y="569214"/>
                    <a:pt x="569214" y="443151"/>
                    <a:pt x="569214" y="288179"/>
                  </a:cubicBezTo>
                  <a:cubicBezTo>
                    <a:pt x="569214" y="133207"/>
                    <a:pt x="443141" y="7144"/>
                    <a:pt x="288179" y="7144"/>
                  </a:cubicBezTo>
                  <a:close/>
                  <a:moveTo>
                    <a:pt x="288179" y="531114"/>
                  </a:moveTo>
                  <a:cubicBezTo>
                    <a:pt x="154219" y="531114"/>
                    <a:pt x="45244" y="422138"/>
                    <a:pt x="45244" y="288179"/>
                  </a:cubicBezTo>
                  <a:cubicBezTo>
                    <a:pt x="45244" y="154219"/>
                    <a:pt x="154219" y="45244"/>
                    <a:pt x="288179" y="45244"/>
                  </a:cubicBezTo>
                  <a:cubicBezTo>
                    <a:pt x="422138" y="45244"/>
                    <a:pt x="531114" y="154229"/>
                    <a:pt x="531114" y="288179"/>
                  </a:cubicBezTo>
                  <a:cubicBezTo>
                    <a:pt x="531114" y="422129"/>
                    <a:pt x="422129" y="531114"/>
                    <a:pt x="288179" y="53111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285" name="Google Shape;285;p16"/>
            <p:cNvSpPr/>
            <p:nvPr/>
          </p:nvSpPr>
          <p:spPr>
            <a:xfrm>
              <a:off x="5778589" y="3406883"/>
              <a:ext cx="171450" cy="171450"/>
            </a:xfrm>
            <a:custGeom>
              <a:avLst/>
              <a:gdLst/>
              <a:ahLst/>
              <a:cxnLst/>
              <a:rect l="l" t="t" r="r" b="b"/>
              <a:pathLst>
                <a:path w="171450" h="171450" extrusionOk="0">
                  <a:moveTo>
                    <a:pt x="47844" y="101613"/>
                  </a:moveTo>
                  <a:cubicBezTo>
                    <a:pt x="46120" y="96974"/>
                    <a:pt x="45253" y="92078"/>
                    <a:pt x="45253" y="87068"/>
                  </a:cubicBezTo>
                  <a:cubicBezTo>
                    <a:pt x="45253" y="64008"/>
                    <a:pt x="64008" y="45244"/>
                    <a:pt x="87068" y="45244"/>
                  </a:cubicBezTo>
                  <a:cubicBezTo>
                    <a:pt x="110128" y="45244"/>
                    <a:pt x="128883" y="64008"/>
                    <a:pt x="128883" y="87068"/>
                  </a:cubicBezTo>
                  <a:cubicBezTo>
                    <a:pt x="128883" y="110099"/>
                    <a:pt x="110147" y="128854"/>
                    <a:pt x="87116" y="128883"/>
                  </a:cubicBezTo>
                  <a:cubicBezTo>
                    <a:pt x="76600" y="128892"/>
                    <a:pt x="68075" y="137427"/>
                    <a:pt x="68085" y="147952"/>
                  </a:cubicBezTo>
                  <a:cubicBezTo>
                    <a:pt x="68094" y="158477"/>
                    <a:pt x="76619" y="166983"/>
                    <a:pt x="87135" y="166983"/>
                  </a:cubicBezTo>
                  <a:cubicBezTo>
                    <a:pt x="87135" y="166983"/>
                    <a:pt x="87144" y="166983"/>
                    <a:pt x="87154" y="166983"/>
                  </a:cubicBezTo>
                  <a:cubicBezTo>
                    <a:pt x="131169" y="166935"/>
                    <a:pt x="166973" y="131083"/>
                    <a:pt x="166973" y="87068"/>
                  </a:cubicBezTo>
                  <a:cubicBezTo>
                    <a:pt x="166973" y="42996"/>
                    <a:pt x="131121" y="7144"/>
                    <a:pt x="87058" y="7144"/>
                  </a:cubicBezTo>
                  <a:cubicBezTo>
                    <a:pt x="42996" y="7144"/>
                    <a:pt x="7144" y="42996"/>
                    <a:pt x="7144" y="87068"/>
                  </a:cubicBezTo>
                  <a:cubicBezTo>
                    <a:pt x="7144" y="96631"/>
                    <a:pt x="8820" y="105985"/>
                    <a:pt x="12125" y="114881"/>
                  </a:cubicBezTo>
                  <a:cubicBezTo>
                    <a:pt x="15783" y="124749"/>
                    <a:pt x="26737" y="129759"/>
                    <a:pt x="36614" y="126111"/>
                  </a:cubicBezTo>
                  <a:cubicBezTo>
                    <a:pt x="46492" y="122434"/>
                    <a:pt x="51511" y="111471"/>
                    <a:pt x="47844" y="1016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286" name="Google Shape;286;p16"/>
            <p:cNvSpPr/>
            <p:nvPr/>
          </p:nvSpPr>
          <p:spPr>
            <a:xfrm>
              <a:off x="6007446" y="3504769"/>
              <a:ext cx="142875" cy="142875"/>
            </a:xfrm>
            <a:custGeom>
              <a:avLst/>
              <a:gdLst/>
              <a:ahLst/>
              <a:cxnLst/>
              <a:rect l="l" t="t" r="r" b="b"/>
              <a:pathLst>
                <a:path w="142875" h="142875" extrusionOk="0">
                  <a:moveTo>
                    <a:pt x="97184" y="61648"/>
                  </a:moveTo>
                  <a:cubicBezTo>
                    <a:pt x="98412" y="64772"/>
                    <a:pt x="99041" y="68096"/>
                    <a:pt x="99041" y="71506"/>
                  </a:cubicBezTo>
                  <a:cubicBezTo>
                    <a:pt x="99041" y="86337"/>
                    <a:pt x="86973" y="98395"/>
                    <a:pt x="72142" y="98395"/>
                  </a:cubicBezTo>
                  <a:cubicBezTo>
                    <a:pt x="57312" y="98395"/>
                    <a:pt x="45244" y="86327"/>
                    <a:pt x="45244" y="71506"/>
                  </a:cubicBezTo>
                  <a:cubicBezTo>
                    <a:pt x="45244" y="58314"/>
                    <a:pt x="54654" y="47160"/>
                    <a:pt x="67618" y="44989"/>
                  </a:cubicBezTo>
                  <a:cubicBezTo>
                    <a:pt x="77991" y="43236"/>
                    <a:pt x="84992" y="33406"/>
                    <a:pt x="83239" y="23033"/>
                  </a:cubicBezTo>
                  <a:cubicBezTo>
                    <a:pt x="81486" y="12661"/>
                    <a:pt x="71657" y="5688"/>
                    <a:pt x="61293" y="7403"/>
                  </a:cubicBezTo>
                  <a:cubicBezTo>
                    <a:pt x="29918" y="12689"/>
                    <a:pt x="7144" y="39645"/>
                    <a:pt x="7144" y="71497"/>
                  </a:cubicBezTo>
                  <a:cubicBezTo>
                    <a:pt x="7144" y="107339"/>
                    <a:pt x="36300" y="136486"/>
                    <a:pt x="72142" y="136486"/>
                  </a:cubicBezTo>
                  <a:cubicBezTo>
                    <a:pt x="107985" y="136486"/>
                    <a:pt x="137141" y="107330"/>
                    <a:pt x="137141" y="71497"/>
                  </a:cubicBezTo>
                  <a:cubicBezTo>
                    <a:pt x="137141" y="63277"/>
                    <a:pt x="135617" y="55247"/>
                    <a:pt x="132617" y="47646"/>
                  </a:cubicBezTo>
                  <a:cubicBezTo>
                    <a:pt x="128749" y="37864"/>
                    <a:pt x="117672" y="33073"/>
                    <a:pt x="107899" y="36921"/>
                  </a:cubicBezTo>
                  <a:cubicBezTo>
                    <a:pt x="98127" y="40788"/>
                    <a:pt x="93316" y="51856"/>
                    <a:pt x="97184" y="6164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287" name="Google Shape;287;p16"/>
            <p:cNvSpPr/>
            <p:nvPr/>
          </p:nvSpPr>
          <p:spPr>
            <a:xfrm>
              <a:off x="5819742" y="3637845"/>
              <a:ext cx="152400" cy="142875"/>
            </a:xfrm>
            <a:custGeom>
              <a:avLst/>
              <a:gdLst/>
              <a:ahLst/>
              <a:cxnLst/>
              <a:rect l="l" t="t" r="r" b="b"/>
              <a:pathLst>
                <a:path w="152400" h="142875" extrusionOk="0">
                  <a:moveTo>
                    <a:pt x="77414" y="7144"/>
                  </a:moveTo>
                  <a:cubicBezTo>
                    <a:pt x="58631" y="7144"/>
                    <a:pt x="40981" y="14459"/>
                    <a:pt x="27703" y="27737"/>
                  </a:cubicBezTo>
                  <a:cubicBezTo>
                    <a:pt x="291" y="55150"/>
                    <a:pt x="291" y="99755"/>
                    <a:pt x="27703" y="127168"/>
                  </a:cubicBezTo>
                  <a:cubicBezTo>
                    <a:pt x="33990" y="133445"/>
                    <a:pt x="41286" y="138417"/>
                    <a:pt x="49382" y="141932"/>
                  </a:cubicBezTo>
                  <a:cubicBezTo>
                    <a:pt x="51859" y="143008"/>
                    <a:pt x="54431" y="143523"/>
                    <a:pt x="56964" y="143523"/>
                  </a:cubicBezTo>
                  <a:cubicBezTo>
                    <a:pt x="64318" y="143523"/>
                    <a:pt x="71328" y="139236"/>
                    <a:pt x="74443" y="132055"/>
                  </a:cubicBezTo>
                  <a:cubicBezTo>
                    <a:pt x="78634" y="122396"/>
                    <a:pt x="74214" y="111185"/>
                    <a:pt x="64556" y="106994"/>
                  </a:cubicBezTo>
                  <a:cubicBezTo>
                    <a:pt x="60850" y="105385"/>
                    <a:pt x="57517" y="103108"/>
                    <a:pt x="54631" y="100222"/>
                  </a:cubicBezTo>
                  <a:cubicBezTo>
                    <a:pt x="42077" y="87668"/>
                    <a:pt x="42077" y="67227"/>
                    <a:pt x="54631" y="54673"/>
                  </a:cubicBezTo>
                  <a:cubicBezTo>
                    <a:pt x="66785" y="42501"/>
                    <a:pt x="88006" y="42510"/>
                    <a:pt x="100170" y="54673"/>
                  </a:cubicBezTo>
                  <a:cubicBezTo>
                    <a:pt x="111333" y="65837"/>
                    <a:pt x="112809" y="83248"/>
                    <a:pt x="103675" y="96088"/>
                  </a:cubicBezTo>
                  <a:cubicBezTo>
                    <a:pt x="97569" y="104651"/>
                    <a:pt x="99579" y="116548"/>
                    <a:pt x="108152" y="122653"/>
                  </a:cubicBezTo>
                  <a:cubicBezTo>
                    <a:pt x="116715" y="128740"/>
                    <a:pt x="128611" y="126749"/>
                    <a:pt x="134717" y="118167"/>
                  </a:cubicBezTo>
                  <a:cubicBezTo>
                    <a:pt x="154672" y="90135"/>
                    <a:pt x="151471" y="52092"/>
                    <a:pt x="127106" y="27737"/>
                  </a:cubicBezTo>
                  <a:cubicBezTo>
                    <a:pt x="113848" y="14449"/>
                    <a:pt x="96188" y="7144"/>
                    <a:pt x="77414" y="714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288" name="Google Shape;288;p16"/>
            <p:cNvSpPr/>
            <p:nvPr/>
          </p:nvSpPr>
          <p:spPr>
            <a:xfrm>
              <a:off x="6170593" y="3013169"/>
              <a:ext cx="333375" cy="333375"/>
            </a:xfrm>
            <a:custGeom>
              <a:avLst/>
              <a:gdLst/>
              <a:ahLst/>
              <a:cxnLst/>
              <a:rect l="l" t="t" r="r" b="b"/>
              <a:pathLst>
                <a:path w="333375" h="333375" extrusionOk="0">
                  <a:moveTo>
                    <a:pt x="12723" y="328515"/>
                  </a:moveTo>
                  <a:cubicBezTo>
                    <a:pt x="16438" y="332239"/>
                    <a:pt x="21315" y="334097"/>
                    <a:pt x="26191" y="334097"/>
                  </a:cubicBezTo>
                  <a:cubicBezTo>
                    <a:pt x="31068" y="334097"/>
                    <a:pt x="35945" y="332239"/>
                    <a:pt x="39660" y="328515"/>
                  </a:cubicBezTo>
                  <a:lnTo>
                    <a:pt x="328515" y="39660"/>
                  </a:lnTo>
                  <a:cubicBezTo>
                    <a:pt x="335954" y="32221"/>
                    <a:pt x="335954" y="20162"/>
                    <a:pt x="328515" y="12723"/>
                  </a:cubicBezTo>
                  <a:cubicBezTo>
                    <a:pt x="321085" y="5284"/>
                    <a:pt x="309008" y="5284"/>
                    <a:pt x="301578" y="12723"/>
                  </a:cubicBezTo>
                  <a:lnTo>
                    <a:pt x="12723" y="301578"/>
                  </a:lnTo>
                  <a:cubicBezTo>
                    <a:pt x="5284" y="309017"/>
                    <a:pt x="5284" y="321076"/>
                    <a:pt x="12723" y="3285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289" name="Google Shape;289;p16"/>
            <p:cNvSpPr/>
            <p:nvPr/>
          </p:nvSpPr>
          <p:spPr>
            <a:xfrm>
              <a:off x="6058150" y="2993234"/>
              <a:ext cx="285750" cy="285750"/>
            </a:xfrm>
            <a:custGeom>
              <a:avLst/>
              <a:gdLst/>
              <a:ahLst/>
              <a:cxnLst/>
              <a:rect l="l" t="t" r="r" b="b"/>
              <a:pathLst>
                <a:path w="285750" h="285750" extrusionOk="0">
                  <a:moveTo>
                    <a:pt x="249114" y="12723"/>
                  </a:moveTo>
                  <a:lnTo>
                    <a:pt x="12723" y="249114"/>
                  </a:lnTo>
                  <a:cubicBezTo>
                    <a:pt x="5284" y="256553"/>
                    <a:pt x="5284" y="268612"/>
                    <a:pt x="12723" y="276051"/>
                  </a:cubicBezTo>
                  <a:cubicBezTo>
                    <a:pt x="16438" y="279775"/>
                    <a:pt x="21315" y="281633"/>
                    <a:pt x="26191" y="281633"/>
                  </a:cubicBezTo>
                  <a:cubicBezTo>
                    <a:pt x="31068" y="281633"/>
                    <a:pt x="35945" y="279775"/>
                    <a:pt x="39660" y="276051"/>
                  </a:cubicBezTo>
                  <a:lnTo>
                    <a:pt x="276051" y="39660"/>
                  </a:lnTo>
                  <a:cubicBezTo>
                    <a:pt x="283490" y="32221"/>
                    <a:pt x="283490" y="20162"/>
                    <a:pt x="276051" y="12723"/>
                  </a:cubicBezTo>
                  <a:cubicBezTo>
                    <a:pt x="268622" y="5284"/>
                    <a:pt x="256544" y="5284"/>
                    <a:pt x="249114" y="127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290" name="Google Shape;290;p16"/>
            <p:cNvSpPr/>
            <p:nvPr/>
          </p:nvSpPr>
          <p:spPr>
            <a:xfrm>
              <a:off x="6242992" y="3178076"/>
              <a:ext cx="285750" cy="285750"/>
            </a:xfrm>
            <a:custGeom>
              <a:avLst/>
              <a:gdLst/>
              <a:ahLst/>
              <a:cxnLst/>
              <a:rect l="l" t="t" r="r" b="b"/>
              <a:pathLst>
                <a:path w="285750" h="285750" extrusionOk="0">
                  <a:moveTo>
                    <a:pt x="249114" y="12723"/>
                  </a:moveTo>
                  <a:lnTo>
                    <a:pt x="12723" y="249124"/>
                  </a:lnTo>
                  <a:cubicBezTo>
                    <a:pt x="5284" y="256563"/>
                    <a:pt x="5284" y="268622"/>
                    <a:pt x="12723" y="276061"/>
                  </a:cubicBezTo>
                  <a:cubicBezTo>
                    <a:pt x="16438" y="279785"/>
                    <a:pt x="21315" y="281642"/>
                    <a:pt x="26191" y="281642"/>
                  </a:cubicBezTo>
                  <a:cubicBezTo>
                    <a:pt x="31068" y="281642"/>
                    <a:pt x="35945" y="279785"/>
                    <a:pt x="39660" y="276061"/>
                  </a:cubicBezTo>
                  <a:lnTo>
                    <a:pt x="276051" y="39660"/>
                  </a:lnTo>
                  <a:cubicBezTo>
                    <a:pt x="283490" y="32221"/>
                    <a:pt x="283490" y="20162"/>
                    <a:pt x="276051" y="12723"/>
                  </a:cubicBezTo>
                  <a:cubicBezTo>
                    <a:pt x="268622" y="5284"/>
                    <a:pt x="256544" y="5284"/>
                    <a:pt x="249114" y="127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grpSp>
      <p:sp>
        <p:nvSpPr>
          <p:cNvPr id="291" name="Google Shape;291;p16" descr="dinosaur outline"/>
          <p:cNvSpPr/>
          <p:nvPr/>
        </p:nvSpPr>
        <p:spPr>
          <a:xfrm>
            <a:off x="4946994" y="5307571"/>
            <a:ext cx="446307" cy="371026"/>
          </a:xfrm>
          <a:custGeom>
            <a:avLst/>
            <a:gdLst/>
            <a:ahLst/>
            <a:cxnLst/>
            <a:rect l="l" t="t" r="r" b="b"/>
            <a:pathLst>
              <a:path w="790575" h="657225" extrusionOk="0">
                <a:moveTo>
                  <a:pt x="580756" y="27384"/>
                </a:moveTo>
                <a:cubicBezTo>
                  <a:pt x="557873" y="40262"/>
                  <a:pt x="540574" y="59531"/>
                  <a:pt x="540574" y="83344"/>
                </a:cubicBezTo>
                <a:cubicBezTo>
                  <a:pt x="541766" y="112471"/>
                  <a:pt x="561134" y="130226"/>
                  <a:pt x="585817" y="136627"/>
                </a:cubicBezTo>
                <a:cubicBezTo>
                  <a:pt x="609873" y="142637"/>
                  <a:pt x="641260" y="139894"/>
                  <a:pt x="676005" y="132159"/>
                </a:cubicBezTo>
                <a:cubicBezTo>
                  <a:pt x="685334" y="165154"/>
                  <a:pt x="688052" y="189709"/>
                  <a:pt x="683744" y="206273"/>
                </a:cubicBezTo>
                <a:cubicBezTo>
                  <a:pt x="679046" y="224342"/>
                  <a:pt x="668007" y="235544"/>
                  <a:pt x="648323" y="245269"/>
                </a:cubicBezTo>
                <a:cubicBezTo>
                  <a:pt x="608955" y="264729"/>
                  <a:pt x="536090" y="273025"/>
                  <a:pt x="439671" y="297361"/>
                </a:cubicBezTo>
                <a:cubicBezTo>
                  <a:pt x="390465" y="314020"/>
                  <a:pt x="343457" y="339928"/>
                  <a:pt x="303349" y="362502"/>
                </a:cubicBezTo>
                <a:cubicBezTo>
                  <a:pt x="262739" y="385458"/>
                  <a:pt x="226905" y="403650"/>
                  <a:pt x="202446" y="403650"/>
                </a:cubicBezTo>
                <a:cubicBezTo>
                  <a:pt x="156481" y="403650"/>
                  <a:pt x="121083" y="389934"/>
                  <a:pt x="92912" y="363741"/>
                </a:cubicBezTo>
                <a:cubicBezTo>
                  <a:pt x="64740" y="337547"/>
                  <a:pt x="43873" y="298237"/>
                  <a:pt x="29810" y="246164"/>
                </a:cubicBezTo>
                <a:cubicBezTo>
                  <a:pt x="28752" y="241811"/>
                  <a:pt x="24269" y="238563"/>
                  <a:pt x="19800" y="238916"/>
                </a:cubicBezTo>
                <a:cubicBezTo>
                  <a:pt x="15332" y="239268"/>
                  <a:pt x="11416" y="243183"/>
                  <a:pt x="11058" y="247650"/>
                </a:cubicBezTo>
                <a:cubicBezTo>
                  <a:pt x="1369" y="335737"/>
                  <a:pt x="8543" y="401364"/>
                  <a:pt x="45288" y="451275"/>
                </a:cubicBezTo>
                <a:cubicBezTo>
                  <a:pt x="75501" y="492233"/>
                  <a:pt x="125204" y="521189"/>
                  <a:pt x="198279" y="543858"/>
                </a:cubicBezTo>
                <a:cubicBezTo>
                  <a:pt x="206445" y="568718"/>
                  <a:pt x="197975" y="594436"/>
                  <a:pt x="189052" y="612248"/>
                </a:cubicBezTo>
                <a:cubicBezTo>
                  <a:pt x="187270" y="615868"/>
                  <a:pt x="188025" y="620439"/>
                  <a:pt x="190838" y="623297"/>
                </a:cubicBezTo>
                <a:cubicBezTo>
                  <a:pt x="198547" y="631012"/>
                  <a:pt x="209043" y="633012"/>
                  <a:pt x="219709" y="634346"/>
                </a:cubicBezTo>
                <a:cubicBezTo>
                  <a:pt x="227607" y="635299"/>
                  <a:pt x="235593" y="635393"/>
                  <a:pt x="243224" y="635489"/>
                </a:cubicBezTo>
                <a:cubicBezTo>
                  <a:pt x="239128" y="645490"/>
                  <a:pt x="244581" y="650824"/>
                  <a:pt x="250368" y="654825"/>
                </a:cubicBezTo>
                <a:lnTo>
                  <a:pt x="365260" y="654825"/>
                </a:lnTo>
                <a:cubicBezTo>
                  <a:pt x="371315" y="654920"/>
                  <a:pt x="376379" y="648062"/>
                  <a:pt x="374487" y="642347"/>
                </a:cubicBezTo>
                <a:cubicBezTo>
                  <a:pt x="365837" y="616154"/>
                  <a:pt x="366153" y="600342"/>
                  <a:pt x="381631" y="567290"/>
                </a:cubicBezTo>
                <a:cubicBezTo>
                  <a:pt x="435595" y="566909"/>
                  <a:pt x="483509" y="560718"/>
                  <a:pt x="533432" y="539954"/>
                </a:cubicBezTo>
                <a:cubicBezTo>
                  <a:pt x="529812" y="553383"/>
                  <a:pt x="518117" y="563956"/>
                  <a:pt x="512894" y="574148"/>
                </a:cubicBezTo>
                <a:cubicBezTo>
                  <a:pt x="510967" y="587959"/>
                  <a:pt x="525038" y="593007"/>
                  <a:pt x="535515" y="597389"/>
                </a:cubicBezTo>
                <a:cubicBezTo>
                  <a:pt x="533686" y="602056"/>
                  <a:pt x="531750" y="606914"/>
                  <a:pt x="529264" y="611962"/>
                </a:cubicBezTo>
                <a:cubicBezTo>
                  <a:pt x="526445" y="617772"/>
                  <a:pt x="531449" y="625679"/>
                  <a:pt x="537896" y="625679"/>
                </a:cubicBezTo>
                <a:lnTo>
                  <a:pt x="652788" y="625679"/>
                </a:lnTo>
                <a:cubicBezTo>
                  <a:pt x="657776" y="625679"/>
                  <a:pt x="662312" y="621106"/>
                  <a:pt x="662313" y="616154"/>
                </a:cubicBezTo>
                <a:cubicBezTo>
                  <a:pt x="662313" y="595389"/>
                  <a:pt x="656007" y="564814"/>
                  <a:pt x="652788" y="539954"/>
                </a:cubicBezTo>
                <a:cubicBezTo>
                  <a:pt x="670388" y="504330"/>
                  <a:pt x="680487" y="480898"/>
                  <a:pt x="681065" y="427177"/>
                </a:cubicBezTo>
                <a:cubicBezTo>
                  <a:pt x="744899" y="379647"/>
                  <a:pt x="784301" y="281274"/>
                  <a:pt x="787920" y="191100"/>
                </a:cubicBezTo>
                <a:cubicBezTo>
                  <a:pt x="789768" y="145066"/>
                  <a:pt x="782346" y="100946"/>
                  <a:pt x="762323" y="66970"/>
                </a:cubicBezTo>
                <a:cubicBezTo>
                  <a:pt x="742300" y="33004"/>
                  <a:pt x="708864" y="9725"/>
                  <a:pt x="662909" y="7144"/>
                </a:cubicBezTo>
                <a:cubicBezTo>
                  <a:pt x="626440" y="7372"/>
                  <a:pt x="603235" y="15087"/>
                  <a:pt x="580756" y="27384"/>
                </a:cubicBezTo>
                <a:close/>
                <a:moveTo>
                  <a:pt x="662312" y="26194"/>
                </a:moveTo>
                <a:cubicBezTo>
                  <a:pt x="702202" y="28613"/>
                  <a:pt x="728653" y="47454"/>
                  <a:pt x="745951" y="76800"/>
                </a:cubicBezTo>
                <a:cubicBezTo>
                  <a:pt x="763342" y="106299"/>
                  <a:pt x="770615" y="146771"/>
                  <a:pt x="768870" y="190205"/>
                </a:cubicBezTo>
                <a:cubicBezTo>
                  <a:pt x="765383" y="277063"/>
                  <a:pt x="724766" y="374218"/>
                  <a:pt x="666480" y="414890"/>
                </a:cubicBezTo>
                <a:cubicBezTo>
                  <a:pt x="663962" y="416604"/>
                  <a:pt x="662356" y="419652"/>
                  <a:pt x="662312" y="422700"/>
                </a:cubicBezTo>
                <a:cubicBezTo>
                  <a:pt x="662312" y="479660"/>
                  <a:pt x="653787" y="495948"/>
                  <a:pt x="634631" y="534619"/>
                </a:cubicBezTo>
                <a:cubicBezTo>
                  <a:pt x="633825" y="536238"/>
                  <a:pt x="633512" y="538143"/>
                  <a:pt x="633738" y="539954"/>
                </a:cubicBezTo>
                <a:cubicBezTo>
                  <a:pt x="636595" y="563003"/>
                  <a:pt x="640833" y="588436"/>
                  <a:pt x="642073" y="606629"/>
                </a:cubicBezTo>
                <a:lnTo>
                  <a:pt x="551885" y="606629"/>
                </a:lnTo>
                <a:cubicBezTo>
                  <a:pt x="565536" y="572910"/>
                  <a:pt x="566470" y="544906"/>
                  <a:pt x="566470" y="519379"/>
                </a:cubicBezTo>
                <a:cubicBezTo>
                  <a:pt x="566413" y="512902"/>
                  <a:pt x="558231" y="508045"/>
                  <a:pt x="552481" y="511093"/>
                </a:cubicBezTo>
                <a:cubicBezTo>
                  <a:pt x="493099" y="542144"/>
                  <a:pt x="440651" y="548621"/>
                  <a:pt x="375082" y="548621"/>
                </a:cubicBezTo>
                <a:cubicBezTo>
                  <a:pt x="371510" y="548621"/>
                  <a:pt x="368014" y="550717"/>
                  <a:pt x="366451" y="553955"/>
                </a:cubicBezTo>
                <a:cubicBezTo>
                  <a:pt x="349528" y="588150"/>
                  <a:pt x="347461" y="610914"/>
                  <a:pt x="353354" y="635775"/>
                </a:cubicBezTo>
                <a:lnTo>
                  <a:pt x="261678" y="635775"/>
                </a:lnTo>
                <a:cubicBezTo>
                  <a:pt x="268169" y="608819"/>
                  <a:pt x="268145" y="580720"/>
                  <a:pt x="259594" y="546239"/>
                </a:cubicBezTo>
                <a:cubicBezTo>
                  <a:pt x="258750" y="542906"/>
                  <a:pt x="256026" y="540239"/>
                  <a:pt x="252749" y="539382"/>
                </a:cubicBezTo>
                <a:cubicBezTo>
                  <a:pt x="153138" y="515378"/>
                  <a:pt x="93162" y="484327"/>
                  <a:pt x="60468" y="439941"/>
                </a:cubicBezTo>
                <a:cubicBezTo>
                  <a:pt x="33628" y="403460"/>
                  <a:pt x="24814" y="355835"/>
                  <a:pt x="27428" y="292598"/>
                </a:cubicBezTo>
                <a:cubicBezTo>
                  <a:pt x="41099" y="326593"/>
                  <a:pt x="57161" y="356692"/>
                  <a:pt x="79815" y="377743"/>
                </a:cubicBezTo>
                <a:cubicBezTo>
                  <a:pt x="111504" y="407175"/>
                  <a:pt x="152633" y="422700"/>
                  <a:pt x="202446" y="422700"/>
                </a:cubicBezTo>
                <a:cubicBezTo>
                  <a:pt x="235454" y="422700"/>
                  <a:pt x="271775" y="401936"/>
                  <a:pt x="312576" y="378886"/>
                </a:cubicBezTo>
                <a:cubicBezTo>
                  <a:pt x="353300" y="355930"/>
                  <a:pt x="398127" y="329927"/>
                  <a:pt x="444435" y="315830"/>
                </a:cubicBezTo>
                <a:cubicBezTo>
                  <a:pt x="514809" y="293265"/>
                  <a:pt x="595182" y="291532"/>
                  <a:pt x="656657" y="262537"/>
                </a:cubicBezTo>
                <a:cubicBezTo>
                  <a:pt x="679373" y="251307"/>
                  <a:pt x="696046" y="234686"/>
                  <a:pt x="702197" y="211036"/>
                </a:cubicBezTo>
                <a:cubicBezTo>
                  <a:pt x="708349" y="187395"/>
                  <a:pt x="704901" y="157982"/>
                  <a:pt x="692672" y="118472"/>
                </a:cubicBezTo>
                <a:cubicBezTo>
                  <a:pt x="691181" y="113852"/>
                  <a:pt x="685742" y="110919"/>
                  <a:pt x="681064" y="112214"/>
                </a:cubicBezTo>
                <a:cubicBezTo>
                  <a:pt x="643871" y="121520"/>
                  <a:pt x="611782" y="123473"/>
                  <a:pt x="590580" y="118167"/>
                </a:cubicBezTo>
                <a:cubicBezTo>
                  <a:pt x="571963" y="113329"/>
                  <a:pt x="559804" y="100203"/>
                  <a:pt x="559623" y="83344"/>
                </a:cubicBezTo>
                <a:cubicBezTo>
                  <a:pt x="559623" y="69056"/>
                  <a:pt x="570827" y="54702"/>
                  <a:pt x="590281" y="43758"/>
                </a:cubicBezTo>
                <a:cubicBezTo>
                  <a:pt x="610126" y="31842"/>
                  <a:pt x="635109" y="25861"/>
                  <a:pt x="662312" y="26194"/>
                </a:cubicBezTo>
                <a:close/>
                <a:moveTo>
                  <a:pt x="654871" y="54769"/>
                </a:moveTo>
                <a:cubicBezTo>
                  <a:pt x="649611" y="54769"/>
                  <a:pt x="645346" y="59036"/>
                  <a:pt x="645346" y="64294"/>
                </a:cubicBezTo>
                <a:cubicBezTo>
                  <a:pt x="645346" y="69561"/>
                  <a:pt x="649611" y="73819"/>
                  <a:pt x="654871" y="73819"/>
                </a:cubicBezTo>
                <a:cubicBezTo>
                  <a:pt x="660132" y="73819"/>
                  <a:pt x="664396" y="69561"/>
                  <a:pt x="664396" y="64294"/>
                </a:cubicBezTo>
                <a:cubicBezTo>
                  <a:pt x="664396" y="59036"/>
                  <a:pt x="660132" y="54769"/>
                  <a:pt x="654871" y="54769"/>
                </a:cubicBezTo>
                <a:close/>
                <a:moveTo>
                  <a:pt x="219114" y="549764"/>
                </a:moveTo>
                <a:cubicBezTo>
                  <a:pt x="226626" y="551860"/>
                  <a:pt x="234067" y="554051"/>
                  <a:pt x="242033" y="556050"/>
                </a:cubicBezTo>
                <a:cubicBezTo>
                  <a:pt x="247323" y="579292"/>
                  <a:pt x="248824" y="598627"/>
                  <a:pt x="246796" y="616725"/>
                </a:cubicBezTo>
                <a:cubicBezTo>
                  <a:pt x="238461" y="616725"/>
                  <a:pt x="229722" y="616439"/>
                  <a:pt x="222091" y="615582"/>
                </a:cubicBezTo>
                <a:cubicBezTo>
                  <a:pt x="215678" y="614820"/>
                  <a:pt x="212767" y="612914"/>
                  <a:pt x="209589" y="611391"/>
                </a:cubicBezTo>
                <a:cubicBezTo>
                  <a:pt x="216908" y="594532"/>
                  <a:pt x="223095" y="573005"/>
                  <a:pt x="219114" y="549764"/>
                </a:cubicBezTo>
                <a:close/>
                <a:moveTo>
                  <a:pt x="545039" y="560147"/>
                </a:moveTo>
                <a:cubicBezTo>
                  <a:pt x="544303" y="566052"/>
                  <a:pt x="543321" y="572148"/>
                  <a:pt x="541765" y="578339"/>
                </a:cubicBezTo>
                <a:cubicBezTo>
                  <a:pt x="538881" y="579197"/>
                  <a:pt x="536380" y="577386"/>
                  <a:pt x="534026" y="576815"/>
                </a:cubicBezTo>
                <a:cubicBezTo>
                  <a:pt x="538067" y="571005"/>
                  <a:pt x="541884" y="565099"/>
                  <a:pt x="545039" y="56014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cxnSp>
        <p:nvCxnSpPr>
          <p:cNvPr id="292" name="Google Shape;292;p16"/>
          <p:cNvCxnSpPr/>
          <p:nvPr/>
        </p:nvCxnSpPr>
        <p:spPr>
          <a:xfrm>
            <a:off x="7804352" y="1204506"/>
            <a:ext cx="0" cy="4093388"/>
          </a:xfrm>
          <a:prstGeom prst="straightConnector1">
            <a:avLst/>
          </a:prstGeom>
          <a:noFill/>
          <a:ln w="63500" cap="rnd" cmpd="sng">
            <a:solidFill>
              <a:schemeClr val="accent1"/>
            </a:solidFill>
            <a:prstDash val="solid"/>
            <a:miter lim="800000"/>
            <a:headEnd type="none" w="sm" len="sm"/>
            <a:tailEnd type="none" w="sm" len="sm"/>
          </a:ln>
        </p:spPr>
      </p:cxnSp>
      <p:pic>
        <p:nvPicPr>
          <p:cNvPr id="293" name="Google Shape;293;p16" descr="girl with pigtails raising her hand with chalkboard in background"/>
          <p:cNvPicPr preferRelativeResize="0">
            <a:picLocks noGrp="1"/>
          </p:cNvPicPr>
          <p:nvPr>
            <p:ph type="pic" idx="2"/>
          </p:nvPr>
        </p:nvPicPr>
        <p:blipFill rotWithShape="1">
          <a:blip r:embed="rId5">
            <a:alphaModFix/>
          </a:blip>
          <a:srcRect/>
          <a:stretch/>
        </p:blipFill>
        <p:spPr>
          <a:xfrm flipH="1">
            <a:off x="7801097" y="1"/>
            <a:ext cx="4389475" cy="6677644"/>
          </a:xfrm>
          <a:prstGeom prst="rect">
            <a:avLst/>
          </a:prstGeom>
          <a:solidFill>
            <a:srgbClr val="F2F2F2"/>
          </a:solid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3"/>
          <p:cNvSpPr txBox="1">
            <a:spLocks noGrp="1"/>
          </p:cNvSpPr>
          <p:nvPr>
            <p:ph type="ctrTitle"/>
          </p:nvPr>
        </p:nvSpPr>
        <p:spPr>
          <a:xfrm>
            <a:off x="417251" y="280866"/>
            <a:ext cx="3178206" cy="509247"/>
          </a:xfrm>
          <a:prstGeom prst="rect">
            <a:avLst/>
          </a:prstGeom>
          <a:noFill/>
          <a:ln>
            <a:noFill/>
          </a:ln>
        </p:spPr>
        <p:txBody>
          <a:bodyPr spcFirstLastPara="1" wrap="square" lIns="0" tIns="0" rIns="0" bIns="0" anchor="b" anchorCtr="0">
            <a:noAutofit/>
          </a:bodyPr>
          <a:lstStyle/>
          <a:p>
            <a:pPr marL="0" lvl="0" indent="0" algn="l" rtl="0">
              <a:lnSpc>
                <a:spcPct val="111111"/>
              </a:lnSpc>
              <a:spcBef>
                <a:spcPts val="0"/>
              </a:spcBef>
              <a:spcAft>
                <a:spcPts val="0"/>
              </a:spcAft>
              <a:buClr>
                <a:srgbClr val="FFFF00"/>
              </a:buClr>
              <a:buSzPts val="3600"/>
              <a:buFont typeface="Calibri"/>
              <a:buNone/>
            </a:pPr>
            <a:r>
              <a:rPr lang="en-US" sz="3600">
                <a:solidFill>
                  <a:srgbClr val="FFFF00"/>
                </a:solidFill>
                <a:latin typeface="Calibri"/>
                <a:ea typeface="Calibri"/>
                <a:cs typeface="Calibri"/>
                <a:sym typeface="Calibri"/>
              </a:rPr>
              <a:t>Why?</a:t>
            </a:r>
            <a:endParaRPr/>
          </a:p>
        </p:txBody>
      </p:sp>
      <p:sp>
        <p:nvSpPr>
          <p:cNvPr id="142" name="Google Shape;142;p3"/>
          <p:cNvSpPr txBox="1">
            <a:spLocks noGrp="1"/>
          </p:cNvSpPr>
          <p:nvPr>
            <p:ph type="subTitle" idx="1"/>
          </p:nvPr>
        </p:nvSpPr>
        <p:spPr>
          <a:xfrm>
            <a:off x="275207" y="976544"/>
            <a:ext cx="7146525" cy="5450889"/>
          </a:xfrm>
          <a:prstGeom prst="rect">
            <a:avLst/>
          </a:prstGeom>
          <a:noFill/>
          <a:ln>
            <a:noFill/>
          </a:ln>
        </p:spPr>
        <p:txBody>
          <a:bodyPr spcFirstLastPara="1" wrap="square" lIns="0" tIns="0" rIns="0" bIns="0" anchor="t" anchorCtr="0">
            <a:noAutofit/>
          </a:bodyPr>
          <a:lstStyle/>
          <a:p>
            <a:pPr marL="285750" lvl="0" indent="-285750" algn="l" rtl="0">
              <a:lnSpc>
                <a:spcPct val="90000"/>
              </a:lnSpc>
              <a:spcBef>
                <a:spcPts val="0"/>
              </a:spcBef>
              <a:spcAft>
                <a:spcPts val="0"/>
              </a:spcAft>
              <a:buClr>
                <a:schemeClr val="lt1"/>
              </a:buClr>
              <a:buSzPts val="1600"/>
              <a:buFont typeface="Arial"/>
              <a:buChar char="•"/>
            </a:pPr>
            <a:r>
              <a:rPr lang="en-US" b="0" i="0" dirty="0">
                <a:latin typeface="Helvetica Neue"/>
                <a:ea typeface="Helvetica Neue"/>
                <a:cs typeface="Helvetica Neue"/>
                <a:sym typeface="Helvetica Neue"/>
              </a:rPr>
              <a:t> The heavy rains caused flooding and landslides impacting 13 districts in Sri Lanka.</a:t>
            </a:r>
            <a:endParaRPr dirty="0"/>
          </a:p>
          <a:p>
            <a:pPr marL="285750" lvl="0" indent="-285750" algn="l" rtl="0">
              <a:lnSpc>
                <a:spcPct val="90000"/>
              </a:lnSpc>
              <a:spcBef>
                <a:spcPts val="1000"/>
              </a:spcBef>
              <a:spcAft>
                <a:spcPts val="0"/>
              </a:spcAft>
              <a:buClr>
                <a:schemeClr val="lt1"/>
              </a:buClr>
              <a:buSzPts val="1600"/>
              <a:buFont typeface="Arial"/>
              <a:buChar char="•"/>
            </a:pPr>
            <a:r>
              <a:rPr lang="en-US" b="0" i="0" dirty="0">
                <a:latin typeface="Helvetica Neue"/>
                <a:ea typeface="Helvetica Neue"/>
                <a:cs typeface="Helvetica Neue"/>
                <a:sym typeface="Helvetica Neue"/>
              </a:rPr>
              <a:t>According to the Disaster Management Centre’s (DMC) situation report as of 23 December 2019, </a:t>
            </a:r>
            <a:endParaRPr dirty="0"/>
          </a:p>
          <a:p>
            <a:pPr marL="0" lvl="0" indent="0" algn="l" rtl="0">
              <a:lnSpc>
                <a:spcPct val="90000"/>
              </a:lnSpc>
              <a:spcBef>
                <a:spcPts val="1000"/>
              </a:spcBef>
              <a:spcAft>
                <a:spcPts val="0"/>
              </a:spcAft>
              <a:buClr>
                <a:schemeClr val="lt1"/>
              </a:buClr>
              <a:buSzPts val="1600"/>
              <a:buNone/>
            </a:pPr>
            <a:r>
              <a:rPr lang="en-US" dirty="0">
                <a:latin typeface="Helvetica Neue"/>
                <a:ea typeface="Helvetica Neue"/>
                <a:cs typeface="Helvetica Neue"/>
                <a:sym typeface="Helvetica Neue"/>
              </a:rPr>
              <a:t>		a total of </a:t>
            </a:r>
            <a:r>
              <a:rPr lang="en-US" dirty="0">
                <a:solidFill>
                  <a:srgbClr val="FFFF00"/>
                </a:solidFill>
                <a:latin typeface="Helvetica Neue"/>
                <a:ea typeface="Helvetica Neue"/>
                <a:cs typeface="Helvetica Neue"/>
                <a:sym typeface="Helvetica Neue"/>
              </a:rPr>
              <a:t>65,316</a:t>
            </a:r>
            <a:r>
              <a:rPr lang="en-US" dirty="0">
                <a:latin typeface="Helvetica Neue"/>
                <a:ea typeface="Helvetica Neue"/>
                <a:cs typeface="Helvetica Neue"/>
                <a:sym typeface="Helvetica Neue"/>
              </a:rPr>
              <a:t> people (</a:t>
            </a:r>
            <a:r>
              <a:rPr lang="en-US" dirty="0">
                <a:solidFill>
                  <a:srgbClr val="FFFF00"/>
                </a:solidFill>
                <a:latin typeface="Helvetica Neue"/>
                <a:ea typeface="Helvetica Neue"/>
                <a:cs typeface="Helvetica Neue"/>
                <a:sym typeface="Helvetica Neue"/>
              </a:rPr>
              <a:t>19,072 families</a:t>
            </a:r>
            <a:r>
              <a:rPr lang="en-US" dirty="0">
                <a:latin typeface="Helvetica Neue"/>
                <a:ea typeface="Helvetica Neue"/>
                <a:cs typeface="Helvetica Neue"/>
                <a:sym typeface="Helvetica Neue"/>
              </a:rPr>
              <a:t>) were affected</a:t>
            </a:r>
            <a:endParaRPr dirty="0"/>
          </a:p>
          <a:p>
            <a:pPr marL="0" lvl="0" indent="0" algn="l" rtl="0">
              <a:lnSpc>
                <a:spcPct val="90000"/>
              </a:lnSpc>
              <a:spcBef>
                <a:spcPts val="1000"/>
              </a:spcBef>
              <a:spcAft>
                <a:spcPts val="0"/>
              </a:spcAft>
              <a:buClr>
                <a:schemeClr val="lt1"/>
              </a:buClr>
              <a:buSzPts val="1600"/>
              <a:buNone/>
            </a:pPr>
            <a:r>
              <a:rPr lang="en-US" dirty="0">
                <a:latin typeface="Helvetica Neue"/>
                <a:ea typeface="Helvetica Neue"/>
                <a:cs typeface="Helvetica Neue"/>
                <a:sym typeface="Helvetica Neue"/>
              </a:rPr>
              <a:t>		</a:t>
            </a:r>
            <a:r>
              <a:rPr lang="en-US" dirty="0">
                <a:solidFill>
                  <a:srgbClr val="FFFF00"/>
                </a:solidFill>
                <a:latin typeface="Helvetica Neue"/>
                <a:ea typeface="Helvetica Neue"/>
                <a:cs typeface="Helvetica Neue"/>
                <a:sym typeface="Helvetica Neue"/>
              </a:rPr>
              <a:t>two</a:t>
            </a:r>
            <a:r>
              <a:rPr lang="en-US" dirty="0">
                <a:latin typeface="Helvetica Neue"/>
                <a:ea typeface="Helvetica Neue"/>
                <a:cs typeface="Helvetica Neue"/>
                <a:sym typeface="Helvetica Neue"/>
              </a:rPr>
              <a:t> persons reported dead</a:t>
            </a:r>
            <a:endParaRPr dirty="0"/>
          </a:p>
          <a:p>
            <a:pPr marL="0" lvl="0" indent="0" algn="l" rtl="0">
              <a:lnSpc>
                <a:spcPct val="90000"/>
              </a:lnSpc>
              <a:spcBef>
                <a:spcPts val="1000"/>
              </a:spcBef>
              <a:spcAft>
                <a:spcPts val="0"/>
              </a:spcAft>
              <a:buClr>
                <a:schemeClr val="lt1"/>
              </a:buClr>
              <a:buSzPts val="1600"/>
              <a:buNone/>
            </a:pPr>
            <a:r>
              <a:rPr lang="en-US" dirty="0">
                <a:latin typeface="Helvetica Neue"/>
                <a:ea typeface="Helvetica Neue"/>
                <a:cs typeface="Helvetica Neue"/>
                <a:sym typeface="Helvetica Neue"/>
              </a:rPr>
              <a:t>		</a:t>
            </a:r>
            <a:r>
              <a:rPr lang="en-US" dirty="0">
                <a:solidFill>
                  <a:srgbClr val="FFFF00"/>
                </a:solidFill>
                <a:latin typeface="Helvetica Neue"/>
                <a:ea typeface="Helvetica Neue"/>
                <a:cs typeface="Helvetica Neue"/>
                <a:sym typeface="Helvetica Neue"/>
              </a:rPr>
              <a:t>one</a:t>
            </a:r>
            <a:r>
              <a:rPr lang="en-US" dirty="0">
                <a:latin typeface="Helvetica Neue"/>
                <a:ea typeface="Helvetica Neue"/>
                <a:cs typeface="Helvetica Neue"/>
                <a:sym typeface="Helvetica Neue"/>
              </a:rPr>
              <a:t> person reported missing </a:t>
            </a:r>
            <a:endParaRPr dirty="0"/>
          </a:p>
          <a:p>
            <a:pPr marL="0" lvl="0" indent="0" algn="l" rtl="0">
              <a:lnSpc>
                <a:spcPct val="90000"/>
              </a:lnSpc>
              <a:spcBef>
                <a:spcPts val="1000"/>
              </a:spcBef>
              <a:spcAft>
                <a:spcPts val="0"/>
              </a:spcAft>
              <a:buClr>
                <a:schemeClr val="lt1"/>
              </a:buClr>
              <a:buSzPts val="1600"/>
              <a:buNone/>
            </a:pPr>
            <a:r>
              <a:rPr lang="en-US" dirty="0">
                <a:latin typeface="Helvetica Neue"/>
                <a:ea typeface="Helvetica Neue"/>
                <a:cs typeface="Helvetica Neue"/>
                <a:sym typeface="Helvetica Neue"/>
              </a:rPr>
              <a:t>		</a:t>
            </a:r>
            <a:r>
              <a:rPr lang="en-US" dirty="0">
                <a:solidFill>
                  <a:srgbClr val="FFFF00"/>
                </a:solidFill>
                <a:latin typeface="Helvetica Neue"/>
                <a:ea typeface="Helvetica Neue"/>
                <a:cs typeface="Helvetica Neue"/>
                <a:sym typeface="Helvetica Neue"/>
              </a:rPr>
              <a:t>62 houses </a:t>
            </a:r>
            <a:r>
              <a:rPr lang="en-US" dirty="0">
                <a:latin typeface="Helvetica Neue"/>
                <a:ea typeface="Helvetica Neue"/>
                <a:cs typeface="Helvetica Neue"/>
                <a:sym typeface="Helvetica Neue"/>
              </a:rPr>
              <a:t>fully damaged and </a:t>
            </a:r>
            <a:r>
              <a:rPr lang="en-US" dirty="0">
                <a:solidFill>
                  <a:srgbClr val="FFFF00"/>
                </a:solidFill>
                <a:latin typeface="Helvetica Neue"/>
                <a:ea typeface="Helvetica Neue"/>
                <a:cs typeface="Helvetica Neue"/>
                <a:sym typeface="Helvetica Neue"/>
              </a:rPr>
              <a:t>1,463 houses </a:t>
            </a:r>
            <a:r>
              <a:rPr lang="en-US" dirty="0">
                <a:latin typeface="Helvetica Neue"/>
                <a:ea typeface="Helvetica Neue"/>
                <a:cs typeface="Helvetica Neue"/>
                <a:sym typeface="Helvetica Neue"/>
              </a:rPr>
              <a:t>partially 		damaged. </a:t>
            </a:r>
            <a:endParaRPr dirty="0"/>
          </a:p>
          <a:p>
            <a:pPr marL="0" lvl="0" indent="0" algn="l" rtl="0">
              <a:lnSpc>
                <a:spcPct val="90000"/>
              </a:lnSpc>
              <a:spcBef>
                <a:spcPts val="1000"/>
              </a:spcBef>
              <a:spcAft>
                <a:spcPts val="0"/>
              </a:spcAft>
              <a:buClr>
                <a:schemeClr val="lt1"/>
              </a:buClr>
              <a:buSzPts val="1600"/>
              <a:buNone/>
            </a:pPr>
            <a:r>
              <a:rPr lang="en-US" dirty="0">
                <a:latin typeface="Helvetica Neue"/>
                <a:ea typeface="Helvetica Neue"/>
                <a:cs typeface="Helvetica Neue"/>
                <a:sym typeface="Helvetica Neue"/>
              </a:rPr>
              <a:t>		</a:t>
            </a:r>
            <a:r>
              <a:rPr lang="en-US" dirty="0">
                <a:solidFill>
                  <a:srgbClr val="FFFF00"/>
                </a:solidFill>
                <a:latin typeface="Helvetica Neue"/>
                <a:ea typeface="Helvetica Neue"/>
                <a:cs typeface="Helvetica Neue"/>
                <a:sym typeface="Helvetica Neue"/>
              </a:rPr>
              <a:t>17,776 people (5,277 families)</a:t>
            </a:r>
            <a:r>
              <a:rPr lang="en-US" dirty="0">
                <a:latin typeface="Helvetica Neue"/>
                <a:ea typeface="Helvetica Neue"/>
                <a:cs typeface="Helvetica Neue"/>
                <a:sym typeface="Helvetica Neue"/>
              </a:rPr>
              <a:t> were evacuated to </a:t>
            </a:r>
            <a:r>
              <a:rPr lang="en-US" dirty="0">
                <a:solidFill>
                  <a:srgbClr val="FFFF00"/>
                </a:solidFill>
                <a:latin typeface="Helvetica Neue"/>
                <a:ea typeface="Helvetica Neue"/>
                <a:cs typeface="Helvetica Neue"/>
                <a:sym typeface="Helvetica Neue"/>
              </a:rPr>
              <a:t>133</a:t>
            </a:r>
            <a:r>
              <a:rPr lang="en-US" dirty="0">
                <a:latin typeface="Helvetica Neue"/>
                <a:ea typeface="Helvetica Neue"/>
                <a:cs typeface="Helvetica Neue"/>
                <a:sym typeface="Helvetica Neue"/>
              </a:rPr>
              <a:t> safe 		locations.</a:t>
            </a:r>
            <a:endParaRPr dirty="0"/>
          </a:p>
          <a:p>
            <a:pPr marL="0" lvl="0" indent="0" algn="l" rtl="0">
              <a:lnSpc>
                <a:spcPct val="90000"/>
              </a:lnSpc>
              <a:spcBef>
                <a:spcPts val="1000"/>
              </a:spcBef>
              <a:spcAft>
                <a:spcPts val="0"/>
              </a:spcAft>
              <a:buClr>
                <a:schemeClr val="lt1"/>
              </a:buClr>
              <a:buSzPts val="1600"/>
              <a:buNone/>
            </a:pPr>
            <a:r>
              <a:rPr lang="en-US" b="0" i="0" dirty="0">
                <a:latin typeface="Helvetica Neue"/>
                <a:ea typeface="Helvetica Neue"/>
                <a:cs typeface="Helvetica Neue"/>
                <a:sym typeface="Helvetica Neue"/>
              </a:rPr>
              <a:t>				</a:t>
            </a:r>
            <a:r>
              <a:rPr lang="en-US" sz="1100" b="0" i="0" dirty="0">
                <a:latin typeface="Helvetica Neue"/>
                <a:ea typeface="Helvetica Neue"/>
                <a:cs typeface="Helvetica Neue"/>
                <a:sym typeface="Helvetica Neue"/>
              </a:rPr>
              <a:t>(Sri Lanka: Floods and Landslides - Final Report, IFRC)</a:t>
            </a:r>
            <a:endParaRPr dirty="0"/>
          </a:p>
          <a:p>
            <a:pPr marL="0" lvl="0" indent="0" algn="l" rtl="0">
              <a:lnSpc>
                <a:spcPct val="90000"/>
              </a:lnSpc>
              <a:spcBef>
                <a:spcPts val="1000"/>
              </a:spcBef>
              <a:spcAft>
                <a:spcPts val="0"/>
              </a:spcAft>
              <a:buClr>
                <a:schemeClr val="lt1"/>
              </a:buClr>
              <a:buSzPts val="1600"/>
              <a:buNone/>
            </a:pPr>
            <a:endParaRPr b="0" i="0" dirty="0">
              <a:latin typeface="Helvetica Neue"/>
              <a:ea typeface="Helvetica Neue"/>
              <a:cs typeface="Helvetica Neue"/>
              <a:sym typeface="Helvetica Neue"/>
            </a:endParaRPr>
          </a:p>
          <a:p>
            <a:pPr marL="285750" lvl="0" indent="-285750" algn="l" rtl="0">
              <a:lnSpc>
                <a:spcPct val="90000"/>
              </a:lnSpc>
              <a:spcBef>
                <a:spcPts val="1000"/>
              </a:spcBef>
              <a:spcAft>
                <a:spcPts val="0"/>
              </a:spcAft>
              <a:buClr>
                <a:schemeClr val="lt1"/>
              </a:buClr>
              <a:buSzPts val="1600"/>
              <a:buFont typeface="Arial"/>
              <a:buChar char="•"/>
            </a:pPr>
            <a:r>
              <a:rPr lang="en-US" b="0" i="0" dirty="0">
                <a:latin typeface="Helvetica Neue"/>
                <a:ea typeface="Helvetica Neue"/>
                <a:cs typeface="Helvetica Neue"/>
                <a:sym typeface="Helvetica Neue"/>
              </a:rPr>
              <a:t>29 October 2014, a landslide struck the Sri Lanka district of </a:t>
            </a:r>
            <a:r>
              <a:rPr lang="en-US" b="0" i="0" dirty="0" err="1">
                <a:solidFill>
                  <a:srgbClr val="FFFF00"/>
                </a:solidFill>
                <a:latin typeface="Helvetica Neue"/>
                <a:ea typeface="Helvetica Neue"/>
                <a:cs typeface="Helvetica Neue"/>
                <a:sym typeface="Helvetica Neue"/>
              </a:rPr>
              <a:t>Badulla</a:t>
            </a:r>
            <a:r>
              <a:rPr lang="en-US" b="0" i="0" dirty="0">
                <a:latin typeface="Helvetica Neue"/>
                <a:ea typeface="Helvetica Neue"/>
                <a:cs typeface="Helvetica Neue"/>
                <a:sym typeface="Helvetica Neue"/>
              </a:rPr>
              <a:t>, killing at least </a:t>
            </a:r>
            <a:r>
              <a:rPr lang="en-US" b="0" i="0" dirty="0">
                <a:solidFill>
                  <a:srgbClr val="FFFF00"/>
                </a:solidFill>
                <a:latin typeface="Helvetica Neue"/>
                <a:ea typeface="Helvetica Neue"/>
                <a:cs typeface="Helvetica Neue"/>
                <a:sym typeface="Helvetica Neue"/>
              </a:rPr>
              <a:t>16</a:t>
            </a:r>
            <a:r>
              <a:rPr lang="en-US" b="0" i="0" dirty="0">
                <a:latin typeface="Helvetica Neue"/>
                <a:ea typeface="Helvetica Neue"/>
                <a:cs typeface="Helvetica Neue"/>
                <a:sym typeface="Helvetica Neue"/>
              </a:rPr>
              <a:t> people and leaving an estimated </a:t>
            </a:r>
            <a:r>
              <a:rPr lang="en-US" b="0" i="0" dirty="0">
                <a:solidFill>
                  <a:srgbClr val="FFFF00"/>
                </a:solidFill>
                <a:latin typeface="Helvetica Neue"/>
                <a:ea typeface="Helvetica Neue"/>
                <a:cs typeface="Helvetica Neue"/>
                <a:sym typeface="Helvetica Neue"/>
              </a:rPr>
              <a:t>200</a:t>
            </a:r>
            <a:r>
              <a:rPr lang="en-US" b="0" i="0" dirty="0">
                <a:latin typeface="Helvetica Neue"/>
                <a:ea typeface="Helvetica Neue"/>
                <a:cs typeface="Helvetica Neue"/>
                <a:sym typeface="Helvetica Neue"/>
              </a:rPr>
              <a:t> missing. </a:t>
            </a:r>
            <a:endParaRPr dirty="0"/>
          </a:p>
          <a:p>
            <a:pPr marL="285750" lvl="0" indent="-285750" algn="l" rtl="0">
              <a:lnSpc>
                <a:spcPct val="90000"/>
              </a:lnSpc>
              <a:spcBef>
                <a:spcPts val="1000"/>
              </a:spcBef>
              <a:spcAft>
                <a:spcPts val="0"/>
              </a:spcAft>
              <a:buClr>
                <a:schemeClr val="lt1"/>
              </a:buClr>
              <a:buSzPts val="1600"/>
              <a:buFont typeface="Arial"/>
              <a:buChar char="•"/>
            </a:pPr>
            <a:r>
              <a:rPr lang="en-US" b="0" i="0" dirty="0">
                <a:latin typeface="Helvetica Neue"/>
                <a:ea typeface="Helvetica Neue"/>
                <a:cs typeface="Helvetica Neue"/>
                <a:sym typeface="Helvetica Neue"/>
              </a:rPr>
              <a:t>List goes on…..</a:t>
            </a:r>
            <a:endParaRPr dirty="0"/>
          </a:p>
          <a:p>
            <a:pPr marL="0" lvl="0" indent="0" algn="l" rtl="0">
              <a:lnSpc>
                <a:spcPct val="90000"/>
              </a:lnSpc>
              <a:spcBef>
                <a:spcPts val="1000"/>
              </a:spcBef>
              <a:spcAft>
                <a:spcPts val="0"/>
              </a:spcAft>
              <a:buClr>
                <a:schemeClr val="lt1"/>
              </a:buClr>
              <a:buSzPts val="1100"/>
              <a:buNone/>
            </a:pPr>
            <a:endParaRPr sz="1100" b="0" i="0" dirty="0">
              <a:latin typeface="Helvetica Neue"/>
              <a:ea typeface="Helvetica Neue"/>
              <a:cs typeface="Helvetica Neue"/>
              <a:sym typeface="Helvetica Neue"/>
            </a:endParaRPr>
          </a:p>
          <a:p>
            <a:pPr marL="0" lvl="0" indent="0" algn="l" rtl="0">
              <a:lnSpc>
                <a:spcPct val="90000"/>
              </a:lnSpc>
              <a:spcBef>
                <a:spcPts val="1000"/>
              </a:spcBef>
              <a:spcAft>
                <a:spcPts val="0"/>
              </a:spcAft>
              <a:buClr>
                <a:schemeClr val="lt1"/>
              </a:buClr>
              <a:buSzPts val="1100"/>
              <a:buNone/>
            </a:pPr>
            <a:endParaRPr sz="1100" b="0" i="0" dirty="0">
              <a:latin typeface="Helvetica Neue"/>
              <a:ea typeface="Helvetica Neue"/>
              <a:cs typeface="Helvetica Neue"/>
              <a:sym typeface="Helvetica Neue"/>
            </a:endParaRPr>
          </a:p>
          <a:p>
            <a:pPr marL="0" lvl="0" indent="0" algn="l" rtl="0">
              <a:lnSpc>
                <a:spcPct val="90000"/>
              </a:lnSpc>
              <a:spcBef>
                <a:spcPts val="1000"/>
              </a:spcBef>
              <a:spcAft>
                <a:spcPts val="0"/>
              </a:spcAft>
              <a:buClr>
                <a:schemeClr val="lt1"/>
              </a:buClr>
              <a:buSzPts val="1100"/>
              <a:buNone/>
            </a:pPr>
            <a:endParaRPr sz="1100" b="0" i="0" dirty="0">
              <a:latin typeface="Helvetica Neue"/>
              <a:ea typeface="Helvetica Neue"/>
              <a:cs typeface="Helvetica Neue"/>
              <a:sym typeface="Helvetica Neue"/>
            </a:endParaRPr>
          </a:p>
          <a:p>
            <a:pPr marL="0" lvl="0" indent="0" algn="l" rtl="0">
              <a:lnSpc>
                <a:spcPct val="90000"/>
              </a:lnSpc>
              <a:spcBef>
                <a:spcPts val="1000"/>
              </a:spcBef>
              <a:spcAft>
                <a:spcPts val="0"/>
              </a:spcAft>
              <a:buClr>
                <a:schemeClr val="lt1"/>
              </a:buClr>
              <a:buSzPts val="1600"/>
              <a:buNone/>
            </a:pPr>
            <a:endParaRPr b="0" i="0" dirty="0">
              <a:latin typeface="Helvetica Neue"/>
              <a:ea typeface="Helvetica Neue"/>
              <a:cs typeface="Helvetica Neue"/>
              <a:sym typeface="Helvetica Neue"/>
            </a:endParaRPr>
          </a:p>
          <a:p>
            <a:pPr marL="0" lvl="0" indent="0" algn="l" rtl="0">
              <a:lnSpc>
                <a:spcPct val="90000"/>
              </a:lnSpc>
              <a:spcBef>
                <a:spcPts val="1000"/>
              </a:spcBef>
              <a:spcAft>
                <a:spcPts val="0"/>
              </a:spcAft>
              <a:buClr>
                <a:schemeClr val="lt1"/>
              </a:buClr>
              <a:buSzPts val="1600"/>
              <a:buNone/>
            </a:pPr>
            <a:r>
              <a:rPr lang="en-US" dirty="0">
                <a:latin typeface="Helvetica Neue"/>
                <a:ea typeface="Helvetica Neue"/>
                <a:cs typeface="Helvetica Neue"/>
                <a:sym typeface="Helvetica Neue"/>
              </a:rPr>
              <a:t>		</a:t>
            </a:r>
            <a:endParaRPr b="0" i="0" dirty="0">
              <a:latin typeface="Helvetica Neue"/>
              <a:ea typeface="Helvetica Neue"/>
              <a:cs typeface="Helvetica Neue"/>
              <a:sym typeface="Helvetica Neue"/>
            </a:endParaRPr>
          </a:p>
          <a:p>
            <a:pPr marL="0" lvl="0" indent="0" algn="l" rtl="0">
              <a:lnSpc>
                <a:spcPct val="90000"/>
              </a:lnSpc>
              <a:spcBef>
                <a:spcPts val="1000"/>
              </a:spcBef>
              <a:spcAft>
                <a:spcPts val="0"/>
              </a:spcAft>
              <a:buClr>
                <a:schemeClr val="lt1"/>
              </a:buClr>
              <a:buSzPts val="1600"/>
              <a:buNone/>
            </a:pPr>
            <a:r>
              <a:rPr lang="en-US" dirty="0">
                <a:latin typeface="Helvetica Neue"/>
                <a:ea typeface="Helvetica Neue"/>
                <a:cs typeface="Helvetica Neue"/>
                <a:sym typeface="Helvetica Neue"/>
              </a:rPr>
              <a:t>	</a:t>
            </a:r>
            <a:endParaRPr dirty="0"/>
          </a:p>
        </p:txBody>
      </p:sp>
      <p:grpSp>
        <p:nvGrpSpPr>
          <p:cNvPr id="143" name="Google Shape;143;p3"/>
          <p:cNvGrpSpPr/>
          <p:nvPr/>
        </p:nvGrpSpPr>
        <p:grpSpPr>
          <a:xfrm>
            <a:off x="2446471" y="5397727"/>
            <a:ext cx="253691" cy="277340"/>
            <a:chOff x="5698331" y="2974181"/>
            <a:chExt cx="781050" cy="853859"/>
          </a:xfrm>
        </p:grpSpPr>
        <p:sp>
          <p:nvSpPr>
            <p:cNvPr id="144" name="Google Shape;144;p3"/>
            <p:cNvSpPr/>
            <p:nvPr/>
          </p:nvSpPr>
          <p:spPr>
            <a:xfrm>
              <a:off x="5707856" y="3370840"/>
              <a:ext cx="771525" cy="457200"/>
            </a:xfrm>
            <a:custGeom>
              <a:avLst/>
              <a:gdLst/>
              <a:ahLst/>
              <a:cxnLst/>
              <a:rect l="l" t="t" r="r" b="b"/>
              <a:pathLst>
                <a:path w="771525" h="457200" extrusionOk="0">
                  <a:moveTo>
                    <a:pt x="502063" y="35328"/>
                  </a:moveTo>
                  <a:lnTo>
                    <a:pt x="496414" y="7506"/>
                  </a:lnTo>
                  <a:lnTo>
                    <a:pt x="472811" y="23279"/>
                  </a:lnTo>
                  <a:cubicBezTo>
                    <a:pt x="446199" y="41053"/>
                    <a:pt x="420881" y="48635"/>
                    <a:pt x="388144" y="48635"/>
                  </a:cubicBezTo>
                  <a:cubicBezTo>
                    <a:pt x="354749" y="48635"/>
                    <a:pt x="329479" y="41091"/>
                    <a:pt x="303657" y="23393"/>
                  </a:cubicBezTo>
                  <a:lnTo>
                    <a:pt x="279940" y="7144"/>
                  </a:lnTo>
                  <a:lnTo>
                    <a:pt x="274215" y="35319"/>
                  </a:lnTo>
                  <a:cubicBezTo>
                    <a:pt x="273444" y="39167"/>
                    <a:pt x="193900" y="420110"/>
                    <a:pt x="7144" y="420110"/>
                  </a:cubicBezTo>
                  <a:lnTo>
                    <a:pt x="7144" y="458210"/>
                  </a:lnTo>
                  <a:cubicBezTo>
                    <a:pt x="195491" y="458210"/>
                    <a:pt x="283188" y="160191"/>
                    <a:pt x="305667" y="68713"/>
                  </a:cubicBezTo>
                  <a:cubicBezTo>
                    <a:pt x="330622" y="81077"/>
                    <a:pt x="356968" y="86735"/>
                    <a:pt x="388144" y="86735"/>
                  </a:cubicBezTo>
                  <a:cubicBezTo>
                    <a:pt x="418910" y="86735"/>
                    <a:pt x="445208" y="81020"/>
                    <a:pt x="470573" y="68532"/>
                  </a:cubicBezTo>
                  <a:cubicBezTo>
                    <a:pt x="492985" y="159810"/>
                    <a:pt x="580673" y="458210"/>
                    <a:pt x="769144" y="458210"/>
                  </a:cubicBezTo>
                  <a:lnTo>
                    <a:pt x="769144" y="420110"/>
                  </a:lnTo>
                  <a:cubicBezTo>
                    <a:pt x="582387" y="420110"/>
                    <a:pt x="502844" y="39167"/>
                    <a:pt x="502063" y="3532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145" name="Google Shape;145;p3"/>
            <p:cNvSpPr/>
            <p:nvPr/>
          </p:nvSpPr>
          <p:spPr>
            <a:xfrm>
              <a:off x="6317456" y="3164681"/>
              <a:ext cx="123825" cy="123825"/>
            </a:xfrm>
            <a:custGeom>
              <a:avLst/>
              <a:gdLst/>
              <a:ahLst/>
              <a:cxnLst/>
              <a:rect l="l" t="t" r="r" b="b"/>
              <a:pathLst>
                <a:path w="123825" h="123825" extrusionOk="0">
                  <a:moveTo>
                    <a:pt x="7144" y="64294"/>
                  </a:moveTo>
                  <a:cubicBezTo>
                    <a:pt x="7144" y="95812"/>
                    <a:pt x="32776" y="121444"/>
                    <a:pt x="64294" y="121444"/>
                  </a:cubicBezTo>
                  <a:cubicBezTo>
                    <a:pt x="95812" y="121444"/>
                    <a:pt x="121444" y="95812"/>
                    <a:pt x="121444" y="64294"/>
                  </a:cubicBezTo>
                  <a:cubicBezTo>
                    <a:pt x="121444" y="32776"/>
                    <a:pt x="95812" y="7144"/>
                    <a:pt x="64294" y="7144"/>
                  </a:cubicBezTo>
                  <a:cubicBezTo>
                    <a:pt x="32776" y="7144"/>
                    <a:pt x="7144" y="32776"/>
                    <a:pt x="7144" y="64294"/>
                  </a:cubicBezTo>
                  <a:close/>
                  <a:moveTo>
                    <a:pt x="83344" y="64294"/>
                  </a:moveTo>
                  <a:cubicBezTo>
                    <a:pt x="83344" y="74800"/>
                    <a:pt x="74800" y="83344"/>
                    <a:pt x="64294" y="83344"/>
                  </a:cubicBezTo>
                  <a:cubicBezTo>
                    <a:pt x="53788" y="83344"/>
                    <a:pt x="45244" y="74800"/>
                    <a:pt x="45244" y="64294"/>
                  </a:cubicBezTo>
                  <a:cubicBezTo>
                    <a:pt x="45244" y="53788"/>
                    <a:pt x="53788" y="45244"/>
                    <a:pt x="64294" y="45244"/>
                  </a:cubicBezTo>
                  <a:cubicBezTo>
                    <a:pt x="74800" y="45244"/>
                    <a:pt x="83344" y="53788"/>
                    <a:pt x="83344" y="6429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146" name="Google Shape;146;p3"/>
            <p:cNvSpPr/>
            <p:nvPr/>
          </p:nvSpPr>
          <p:spPr>
            <a:xfrm>
              <a:off x="6298406" y="2974181"/>
              <a:ext cx="123825" cy="123825"/>
            </a:xfrm>
            <a:custGeom>
              <a:avLst/>
              <a:gdLst/>
              <a:ahLst/>
              <a:cxnLst/>
              <a:rect l="l" t="t" r="r" b="b"/>
              <a:pathLst>
                <a:path w="123825" h="123825" extrusionOk="0">
                  <a:moveTo>
                    <a:pt x="64294" y="121444"/>
                  </a:moveTo>
                  <a:cubicBezTo>
                    <a:pt x="95812" y="121444"/>
                    <a:pt x="121444" y="95812"/>
                    <a:pt x="121444" y="64294"/>
                  </a:cubicBezTo>
                  <a:cubicBezTo>
                    <a:pt x="121444" y="32776"/>
                    <a:pt x="95812" y="7144"/>
                    <a:pt x="64294" y="7144"/>
                  </a:cubicBezTo>
                  <a:cubicBezTo>
                    <a:pt x="32776" y="7144"/>
                    <a:pt x="7144" y="32776"/>
                    <a:pt x="7144" y="64294"/>
                  </a:cubicBezTo>
                  <a:cubicBezTo>
                    <a:pt x="7144" y="95812"/>
                    <a:pt x="32776" y="121444"/>
                    <a:pt x="64294" y="121444"/>
                  </a:cubicBezTo>
                  <a:close/>
                  <a:moveTo>
                    <a:pt x="64294" y="45244"/>
                  </a:moveTo>
                  <a:cubicBezTo>
                    <a:pt x="74800" y="45244"/>
                    <a:pt x="83344" y="53788"/>
                    <a:pt x="83344" y="64294"/>
                  </a:cubicBezTo>
                  <a:cubicBezTo>
                    <a:pt x="83344" y="74800"/>
                    <a:pt x="74800" y="83344"/>
                    <a:pt x="64294" y="83344"/>
                  </a:cubicBezTo>
                  <a:cubicBezTo>
                    <a:pt x="53788" y="83344"/>
                    <a:pt x="45244" y="74800"/>
                    <a:pt x="45244" y="64294"/>
                  </a:cubicBezTo>
                  <a:cubicBezTo>
                    <a:pt x="45244" y="53788"/>
                    <a:pt x="53788" y="45244"/>
                    <a:pt x="64294" y="4524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147" name="Google Shape;147;p3"/>
            <p:cNvSpPr/>
            <p:nvPr/>
          </p:nvSpPr>
          <p:spPr>
            <a:xfrm>
              <a:off x="6126956" y="3212306"/>
              <a:ext cx="180975" cy="171450"/>
            </a:xfrm>
            <a:custGeom>
              <a:avLst/>
              <a:gdLst/>
              <a:ahLst/>
              <a:cxnLst/>
              <a:rect l="l" t="t" r="r" b="b"/>
              <a:pathLst>
                <a:path w="180975" h="171450" extrusionOk="0">
                  <a:moveTo>
                    <a:pt x="7144" y="149914"/>
                  </a:moveTo>
                  <a:cubicBezTo>
                    <a:pt x="7087" y="160430"/>
                    <a:pt x="15574" y="169012"/>
                    <a:pt x="26089" y="169069"/>
                  </a:cubicBezTo>
                  <a:cubicBezTo>
                    <a:pt x="26127" y="169069"/>
                    <a:pt x="26156" y="169069"/>
                    <a:pt x="26194" y="169069"/>
                  </a:cubicBezTo>
                  <a:cubicBezTo>
                    <a:pt x="36672" y="169069"/>
                    <a:pt x="45187" y="160601"/>
                    <a:pt x="45244" y="150124"/>
                  </a:cubicBezTo>
                  <a:cubicBezTo>
                    <a:pt x="45263" y="145837"/>
                    <a:pt x="47092" y="45244"/>
                    <a:pt x="159544" y="45244"/>
                  </a:cubicBezTo>
                  <a:cubicBezTo>
                    <a:pt x="170060" y="45244"/>
                    <a:pt x="178594" y="36709"/>
                    <a:pt x="178594" y="26194"/>
                  </a:cubicBezTo>
                  <a:cubicBezTo>
                    <a:pt x="178594" y="15678"/>
                    <a:pt x="170060" y="7144"/>
                    <a:pt x="159544" y="7144"/>
                  </a:cubicBezTo>
                  <a:cubicBezTo>
                    <a:pt x="9630" y="7144"/>
                    <a:pt x="7154" y="148485"/>
                    <a:pt x="7144" y="14991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148" name="Google Shape;148;p3"/>
            <p:cNvSpPr/>
            <p:nvPr/>
          </p:nvSpPr>
          <p:spPr>
            <a:xfrm>
              <a:off x="5698331" y="3117056"/>
              <a:ext cx="123825" cy="123825"/>
            </a:xfrm>
            <a:custGeom>
              <a:avLst/>
              <a:gdLst/>
              <a:ahLst/>
              <a:cxnLst/>
              <a:rect l="l" t="t" r="r" b="b"/>
              <a:pathLst>
                <a:path w="123825" h="123825" extrusionOk="0">
                  <a:moveTo>
                    <a:pt x="64294" y="121444"/>
                  </a:moveTo>
                  <a:cubicBezTo>
                    <a:pt x="95812" y="121444"/>
                    <a:pt x="121444" y="95812"/>
                    <a:pt x="121444" y="64294"/>
                  </a:cubicBezTo>
                  <a:cubicBezTo>
                    <a:pt x="121444" y="32776"/>
                    <a:pt x="95812" y="7144"/>
                    <a:pt x="64294" y="7144"/>
                  </a:cubicBezTo>
                  <a:cubicBezTo>
                    <a:pt x="32776" y="7144"/>
                    <a:pt x="7144" y="32776"/>
                    <a:pt x="7144" y="64294"/>
                  </a:cubicBezTo>
                  <a:cubicBezTo>
                    <a:pt x="7144" y="95812"/>
                    <a:pt x="32776" y="121444"/>
                    <a:pt x="64294" y="121444"/>
                  </a:cubicBezTo>
                  <a:close/>
                  <a:moveTo>
                    <a:pt x="64294" y="45244"/>
                  </a:moveTo>
                  <a:cubicBezTo>
                    <a:pt x="74800" y="45244"/>
                    <a:pt x="83344" y="53788"/>
                    <a:pt x="83344" y="64294"/>
                  </a:cubicBezTo>
                  <a:cubicBezTo>
                    <a:pt x="83344" y="74800"/>
                    <a:pt x="74800" y="83344"/>
                    <a:pt x="64294" y="83344"/>
                  </a:cubicBezTo>
                  <a:cubicBezTo>
                    <a:pt x="53788" y="83344"/>
                    <a:pt x="45244" y="74800"/>
                    <a:pt x="45244" y="64294"/>
                  </a:cubicBezTo>
                  <a:cubicBezTo>
                    <a:pt x="45244" y="53788"/>
                    <a:pt x="53788" y="45244"/>
                    <a:pt x="64294" y="4524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149" name="Google Shape;149;p3"/>
            <p:cNvSpPr/>
            <p:nvPr/>
          </p:nvSpPr>
          <p:spPr>
            <a:xfrm>
              <a:off x="5831681" y="3155156"/>
              <a:ext cx="219075" cy="228600"/>
            </a:xfrm>
            <a:custGeom>
              <a:avLst/>
              <a:gdLst/>
              <a:ahLst/>
              <a:cxnLst/>
              <a:rect l="l" t="t" r="r" b="b"/>
              <a:pathLst>
                <a:path w="219075" h="228600" extrusionOk="0">
                  <a:moveTo>
                    <a:pt x="26194" y="45244"/>
                  </a:moveTo>
                  <a:cubicBezTo>
                    <a:pt x="175298" y="45244"/>
                    <a:pt x="178527" y="200339"/>
                    <a:pt x="178594" y="207274"/>
                  </a:cubicBezTo>
                  <a:cubicBezTo>
                    <a:pt x="178651" y="217761"/>
                    <a:pt x="187166" y="226219"/>
                    <a:pt x="197644" y="226219"/>
                  </a:cubicBezTo>
                  <a:cubicBezTo>
                    <a:pt x="197672" y="226219"/>
                    <a:pt x="197701" y="226219"/>
                    <a:pt x="197729" y="226219"/>
                  </a:cubicBezTo>
                  <a:cubicBezTo>
                    <a:pt x="208245" y="226171"/>
                    <a:pt x="216741" y="217599"/>
                    <a:pt x="216694" y="207083"/>
                  </a:cubicBezTo>
                  <a:cubicBezTo>
                    <a:pt x="216370" y="137922"/>
                    <a:pt x="176136" y="7144"/>
                    <a:pt x="26194" y="7144"/>
                  </a:cubicBezTo>
                  <a:cubicBezTo>
                    <a:pt x="15678" y="7144"/>
                    <a:pt x="7144" y="15678"/>
                    <a:pt x="7144" y="26194"/>
                  </a:cubicBezTo>
                  <a:cubicBezTo>
                    <a:pt x="7144" y="36709"/>
                    <a:pt x="15678" y="45244"/>
                    <a:pt x="26194" y="4524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150" name="Google Shape;150;p3"/>
            <p:cNvSpPr/>
            <p:nvPr/>
          </p:nvSpPr>
          <p:spPr>
            <a:xfrm>
              <a:off x="6069806" y="3012284"/>
              <a:ext cx="219075" cy="371475"/>
            </a:xfrm>
            <a:custGeom>
              <a:avLst/>
              <a:gdLst/>
              <a:ahLst/>
              <a:cxnLst/>
              <a:rect l="l" t="t" r="r" b="b"/>
              <a:pathLst>
                <a:path w="219075" h="371475" extrusionOk="0">
                  <a:moveTo>
                    <a:pt x="26194" y="369091"/>
                  </a:moveTo>
                  <a:cubicBezTo>
                    <a:pt x="36709" y="369091"/>
                    <a:pt x="45244" y="360556"/>
                    <a:pt x="45244" y="350041"/>
                  </a:cubicBezTo>
                  <a:cubicBezTo>
                    <a:pt x="45244" y="61271"/>
                    <a:pt x="192443" y="45726"/>
                    <a:pt x="199006" y="45193"/>
                  </a:cubicBezTo>
                  <a:cubicBezTo>
                    <a:pt x="209445" y="44441"/>
                    <a:pt x="217332" y="35420"/>
                    <a:pt x="216656" y="24962"/>
                  </a:cubicBezTo>
                  <a:cubicBezTo>
                    <a:pt x="215979" y="14456"/>
                    <a:pt x="206883" y="6550"/>
                    <a:pt x="196415" y="7179"/>
                  </a:cubicBezTo>
                  <a:cubicBezTo>
                    <a:pt x="188690" y="7684"/>
                    <a:pt x="7144" y="23171"/>
                    <a:pt x="7144" y="350041"/>
                  </a:cubicBezTo>
                  <a:cubicBezTo>
                    <a:pt x="7144" y="360556"/>
                    <a:pt x="15678" y="369091"/>
                    <a:pt x="26194" y="36909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grpSp>
      <p:sp>
        <p:nvSpPr>
          <p:cNvPr id="151" name="Google Shape;151;p3" descr="dinosaur outline"/>
          <p:cNvSpPr/>
          <p:nvPr/>
        </p:nvSpPr>
        <p:spPr>
          <a:xfrm rot="-646684">
            <a:off x="4421659" y="5775325"/>
            <a:ext cx="446307" cy="371026"/>
          </a:xfrm>
          <a:custGeom>
            <a:avLst/>
            <a:gdLst/>
            <a:ahLst/>
            <a:cxnLst/>
            <a:rect l="l" t="t" r="r" b="b"/>
            <a:pathLst>
              <a:path w="790575" h="657225" extrusionOk="0">
                <a:moveTo>
                  <a:pt x="580756" y="27384"/>
                </a:moveTo>
                <a:cubicBezTo>
                  <a:pt x="557873" y="40262"/>
                  <a:pt x="540574" y="59531"/>
                  <a:pt x="540574" y="83344"/>
                </a:cubicBezTo>
                <a:cubicBezTo>
                  <a:pt x="541766" y="112471"/>
                  <a:pt x="561134" y="130226"/>
                  <a:pt x="585817" y="136627"/>
                </a:cubicBezTo>
                <a:cubicBezTo>
                  <a:pt x="609873" y="142637"/>
                  <a:pt x="641260" y="139894"/>
                  <a:pt x="676005" y="132159"/>
                </a:cubicBezTo>
                <a:cubicBezTo>
                  <a:pt x="685334" y="165154"/>
                  <a:pt x="688052" y="189709"/>
                  <a:pt x="683744" y="206273"/>
                </a:cubicBezTo>
                <a:cubicBezTo>
                  <a:pt x="679046" y="224342"/>
                  <a:pt x="668007" y="235544"/>
                  <a:pt x="648323" y="245269"/>
                </a:cubicBezTo>
                <a:cubicBezTo>
                  <a:pt x="608955" y="264729"/>
                  <a:pt x="536090" y="273025"/>
                  <a:pt x="439671" y="297361"/>
                </a:cubicBezTo>
                <a:cubicBezTo>
                  <a:pt x="390465" y="314020"/>
                  <a:pt x="343457" y="339928"/>
                  <a:pt x="303349" y="362502"/>
                </a:cubicBezTo>
                <a:cubicBezTo>
                  <a:pt x="262739" y="385458"/>
                  <a:pt x="226905" y="403650"/>
                  <a:pt x="202446" y="403650"/>
                </a:cubicBezTo>
                <a:cubicBezTo>
                  <a:pt x="156481" y="403650"/>
                  <a:pt x="121083" y="389934"/>
                  <a:pt x="92912" y="363741"/>
                </a:cubicBezTo>
                <a:cubicBezTo>
                  <a:pt x="64740" y="337547"/>
                  <a:pt x="43873" y="298237"/>
                  <a:pt x="29810" y="246164"/>
                </a:cubicBezTo>
                <a:cubicBezTo>
                  <a:pt x="28752" y="241811"/>
                  <a:pt x="24269" y="238563"/>
                  <a:pt x="19800" y="238916"/>
                </a:cubicBezTo>
                <a:cubicBezTo>
                  <a:pt x="15332" y="239268"/>
                  <a:pt x="11416" y="243183"/>
                  <a:pt x="11058" y="247650"/>
                </a:cubicBezTo>
                <a:cubicBezTo>
                  <a:pt x="1369" y="335737"/>
                  <a:pt x="8543" y="401364"/>
                  <a:pt x="45288" y="451275"/>
                </a:cubicBezTo>
                <a:cubicBezTo>
                  <a:pt x="75501" y="492233"/>
                  <a:pt x="125204" y="521189"/>
                  <a:pt x="198279" y="543858"/>
                </a:cubicBezTo>
                <a:cubicBezTo>
                  <a:pt x="206445" y="568718"/>
                  <a:pt x="197975" y="594436"/>
                  <a:pt x="189052" y="612248"/>
                </a:cubicBezTo>
                <a:cubicBezTo>
                  <a:pt x="187270" y="615868"/>
                  <a:pt x="188025" y="620439"/>
                  <a:pt x="190838" y="623297"/>
                </a:cubicBezTo>
                <a:cubicBezTo>
                  <a:pt x="198547" y="631012"/>
                  <a:pt x="209043" y="633012"/>
                  <a:pt x="219709" y="634346"/>
                </a:cubicBezTo>
                <a:cubicBezTo>
                  <a:pt x="227607" y="635299"/>
                  <a:pt x="235593" y="635393"/>
                  <a:pt x="243224" y="635489"/>
                </a:cubicBezTo>
                <a:cubicBezTo>
                  <a:pt x="239128" y="645490"/>
                  <a:pt x="244581" y="650824"/>
                  <a:pt x="250368" y="654825"/>
                </a:cubicBezTo>
                <a:lnTo>
                  <a:pt x="365260" y="654825"/>
                </a:lnTo>
                <a:cubicBezTo>
                  <a:pt x="371315" y="654920"/>
                  <a:pt x="376379" y="648062"/>
                  <a:pt x="374487" y="642347"/>
                </a:cubicBezTo>
                <a:cubicBezTo>
                  <a:pt x="365837" y="616154"/>
                  <a:pt x="366153" y="600342"/>
                  <a:pt x="381631" y="567290"/>
                </a:cubicBezTo>
                <a:cubicBezTo>
                  <a:pt x="435595" y="566909"/>
                  <a:pt x="483509" y="560718"/>
                  <a:pt x="533432" y="539954"/>
                </a:cubicBezTo>
                <a:cubicBezTo>
                  <a:pt x="529812" y="553383"/>
                  <a:pt x="518117" y="563956"/>
                  <a:pt x="512894" y="574148"/>
                </a:cubicBezTo>
                <a:cubicBezTo>
                  <a:pt x="510967" y="587959"/>
                  <a:pt x="525038" y="593007"/>
                  <a:pt x="535515" y="597389"/>
                </a:cubicBezTo>
                <a:cubicBezTo>
                  <a:pt x="533686" y="602056"/>
                  <a:pt x="531750" y="606914"/>
                  <a:pt x="529264" y="611962"/>
                </a:cubicBezTo>
                <a:cubicBezTo>
                  <a:pt x="526445" y="617772"/>
                  <a:pt x="531449" y="625679"/>
                  <a:pt x="537896" y="625679"/>
                </a:cubicBezTo>
                <a:lnTo>
                  <a:pt x="652788" y="625679"/>
                </a:lnTo>
                <a:cubicBezTo>
                  <a:pt x="657776" y="625679"/>
                  <a:pt x="662312" y="621106"/>
                  <a:pt x="662313" y="616154"/>
                </a:cubicBezTo>
                <a:cubicBezTo>
                  <a:pt x="662313" y="595389"/>
                  <a:pt x="656007" y="564814"/>
                  <a:pt x="652788" y="539954"/>
                </a:cubicBezTo>
                <a:cubicBezTo>
                  <a:pt x="670388" y="504330"/>
                  <a:pt x="680487" y="480898"/>
                  <a:pt x="681065" y="427177"/>
                </a:cubicBezTo>
                <a:cubicBezTo>
                  <a:pt x="744899" y="379647"/>
                  <a:pt x="784301" y="281274"/>
                  <a:pt x="787920" y="191100"/>
                </a:cubicBezTo>
                <a:cubicBezTo>
                  <a:pt x="789768" y="145066"/>
                  <a:pt x="782346" y="100946"/>
                  <a:pt x="762323" y="66970"/>
                </a:cubicBezTo>
                <a:cubicBezTo>
                  <a:pt x="742300" y="33004"/>
                  <a:pt x="708864" y="9725"/>
                  <a:pt x="662909" y="7144"/>
                </a:cubicBezTo>
                <a:cubicBezTo>
                  <a:pt x="626440" y="7372"/>
                  <a:pt x="603235" y="15087"/>
                  <a:pt x="580756" y="27384"/>
                </a:cubicBezTo>
                <a:close/>
                <a:moveTo>
                  <a:pt x="662312" y="26194"/>
                </a:moveTo>
                <a:cubicBezTo>
                  <a:pt x="702202" y="28613"/>
                  <a:pt x="728653" y="47454"/>
                  <a:pt x="745951" y="76800"/>
                </a:cubicBezTo>
                <a:cubicBezTo>
                  <a:pt x="763342" y="106299"/>
                  <a:pt x="770615" y="146771"/>
                  <a:pt x="768870" y="190205"/>
                </a:cubicBezTo>
                <a:cubicBezTo>
                  <a:pt x="765383" y="277063"/>
                  <a:pt x="724766" y="374218"/>
                  <a:pt x="666480" y="414890"/>
                </a:cubicBezTo>
                <a:cubicBezTo>
                  <a:pt x="663962" y="416604"/>
                  <a:pt x="662356" y="419652"/>
                  <a:pt x="662312" y="422700"/>
                </a:cubicBezTo>
                <a:cubicBezTo>
                  <a:pt x="662312" y="479660"/>
                  <a:pt x="653787" y="495948"/>
                  <a:pt x="634631" y="534619"/>
                </a:cubicBezTo>
                <a:cubicBezTo>
                  <a:pt x="633825" y="536238"/>
                  <a:pt x="633512" y="538143"/>
                  <a:pt x="633738" y="539954"/>
                </a:cubicBezTo>
                <a:cubicBezTo>
                  <a:pt x="636595" y="563003"/>
                  <a:pt x="640833" y="588436"/>
                  <a:pt x="642073" y="606629"/>
                </a:cubicBezTo>
                <a:lnTo>
                  <a:pt x="551885" y="606629"/>
                </a:lnTo>
                <a:cubicBezTo>
                  <a:pt x="565536" y="572910"/>
                  <a:pt x="566470" y="544906"/>
                  <a:pt x="566470" y="519379"/>
                </a:cubicBezTo>
                <a:cubicBezTo>
                  <a:pt x="566413" y="512902"/>
                  <a:pt x="558231" y="508045"/>
                  <a:pt x="552481" y="511093"/>
                </a:cubicBezTo>
                <a:cubicBezTo>
                  <a:pt x="493099" y="542144"/>
                  <a:pt x="440651" y="548621"/>
                  <a:pt x="375082" y="548621"/>
                </a:cubicBezTo>
                <a:cubicBezTo>
                  <a:pt x="371510" y="548621"/>
                  <a:pt x="368014" y="550717"/>
                  <a:pt x="366451" y="553955"/>
                </a:cubicBezTo>
                <a:cubicBezTo>
                  <a:pt x="349528" y="588150"/>
                  <a:pt x="347461" y="610914"/>
                  <a:pt x="353354" y="635775"/>
                </a:cubicBezTo>
                <a:lnTo>
                  <a:pt x="261678" y="635775"/>
                </a:lnTo>
                <a:cubicBezTo>
                  <a:pt x="268169" y="608819"/>
                  <a:pt x="268145" y="580720"/>
                  <a:pt x="259594" y="546239"/>
                </a:cubicBezTo>
                <a:cubicBezTo>
                  <a:pt x="258750" y="542906"/>
                  <a:pt x="256026" y="540239"/>
                  <a:pt x="252749" y="539382"/>
                </a:cubicBezTo>
                <a:cubicBezTo>
                  <a:pt x="153138" y="515378"/>
                  <a:pt x="93162" y="484327"/>
                  <a:pt x="60468" y="439941"/>
                </a:cubicBezTo>
                <a:cubicBezTo>
                  <a:pt x="33628" y="403460"/>
                  <a:pt x="24814" y="355835"/>
                  <a:pt x="27428" y="292598"/>
                </a:cubicBezTo>
                <a:cubicBezTo>
                  <a:pt x="41099" y="326593"/>
                  <a:pt x="57161" y="356692"/>
                  <a:pt x="79815" y="377743"/>
                </a:cubicBezTo>
                <a:cubicBezTo>
                  <a:pt x="111504" y="407175"/>
                  <a:pt x="152633" y="422700"/>
                  <a:pt x="202446" y="422700"/>
                </a:cubicBezTo>
                <a:cubicBezTo>
                  <a:pt x="235454" y="422700"/>
                  <a:pt x="271775" y="401936"/>
                  <a:pt x="312576" y="378886"/>
                </a:cubicBezTo>
                <a:cubicBezTo>
                  <a:pt x="353300" y="355930"/>
                  <a:pt x="398127" y="329927"/>
                  <a:pt x="444435" y="315830"/>
                </a:cubicBezTo>
                <a:cubicBezTo>
                  <a:pt x="514809" y="293265"/>
                  <a:pt x="595182" y="291532"/>
                  <a:pt x="656657" y="262537"/>
                </a:cubicBezTo>
                <a:cubicBezTo>
                  <a:pt x="679373" y="251307"/>
                  <a:pt x="696046" y="234686"/>
                  <a:pt x="702197" y="211036"/>
                </a:cubicBezTo>
                <a:cubicBezTo>
                  <a:pt x="708349" y="187395"/>
                  <a:pt x="704901" y="157982"/>
                  <a:pt x="692672" y="118472"/>
                </a:cubicBezTo>
                <a:cubicBezTo>
                  <a:pt x="691181" y="113852"/>
                  <a:pt x="685742" y="110919"/>
                  <a:pt x="681064" y="112214"/>
                </a:cubicBezTo>
                <a:cubicBezTo>
                  <a:pt x="643871" y="121520"/>
                  <a:pt x="611782" y="123473"/>
                  <a:pt x="590580" y="118167"/>
                </a:cubicBezTo>
                <a:cubicBezTo>
                  <a:pt x="571963" y="113329"/>
                  <a:pt x="559804" y="100203"/>
                  <a:pt x="559623" y="83344"/>
                </a:cubicBezTo>
                <a:cubicBezTo>
                  <a:pt x="559623" y="69056"/>
                  <a:pt x="570827" y="54702"/>
                  <a:pt x="590281" y="43758"/>
                </a:cubicBezTo>
                <a:cubicBezTo>
                  <a:pt x="610126" y="31842"/>
                  <a:pt x="635109" y="25861"/>
                  <a:pt x="662312" y="26194"/>
                </a:cubicBezTo>
                <a:close/>
                <a:moveTo>
                  <a:pt x="654871" y="54769"/>
                </a:moveTo>
                <a:cubicBezTo>
                  <a:pt x="649611" y="54769"/>
                  <a:pt x="645346" y="59036"/>
                  <a:pt x="645346" y="64294"/>
                </a:cubicBezTo>
                <a:cubicBezTo>
                  <a:pt x="645346" y="69561"/>
                  <a:pt x="649611" y="73819"/>
                  <a:pt x="654871" y="73819"/>
                </a:cubicBezTo>
                <a:cubicBezTo>
                  <a:pt x="660132" y="73819"/>
                  <a:pt x="664396" y="69561"/>
                  <a:pt x="664396" y="64294"/>
                </a:cubicBezTo>
                <a:cubicBezTo>
                  <a:pt x="664396" y="59036"/>
                  <a:pt x="660132" y="54769"/>
                  <a:pt x="654871" y="54769"/>
                </a:cubicBezTo>
                <a:close/>
                <a:moveTo>
                  <a:pt x="219114" y="549764"/>
                </a:moveTo>
                <a:cubicBezTo>
                  <a:pt x="226626" y="551860"/>
                  <a:pt x="234067" y="554051"/>
                  <a:pt x="242033" y="556050"/>
                </a:cubicBezTo>
                <a:cubicBezTo>
                  <a:pt x="247323" y="579292"/>
                  <a:pt x="248824" y="598627"/>
                  <a:pt x="246796" y="616725"/>
                </a:cubicBezTo>
                <a:cubicBezTo>
                  <a:pt x="238461" y="616725"/>
                  <a:pt x="229722" y="616439"/>
                  <a:pt x="222091" y="615582"/>
                </a:cubicBezTo>
                <a:cubicBezTo>
                  <a:pt x="215678" y="614820"/>
                  <a:pt x="212767" y="612914"/>
                  <a:pt x="209589" y="611391"/>
                </a:cubicBezTo>
                <a:cubicBezTo>
                  <a:pt x="216908" y="594532"/>
                  <a:pt x="223095" y="573005"/>
                  <a:pt x="219114" y="549764"/>
                </a:cubicBezTo>
                <a:close/>
                <a:moveTo>
                  <a:pt x="545039" y="560147"/>
                </a:moveTo>
                <a:cubicBezTo>
                  <a:pt x="544303" y="566052"/>
                  <a:pt x="543321" y="572148"/>
                  <a:pt x="541765" y="578339"/>
                </a:cubicBezTo>
                <a:cubicBezTo>
                  <a:pt x="538881" y="579197"/>
                  <a:pt x="536380" y="577386"/>
                  <a:pt x="534026" y="576815"/>
                </a:cubicBezTo>
                <a:cubicBezTo>
                  <a:pt x="538067" y="571005"/>
                  <a:pt x="541884" y="565099"/>
                  <a:pt x="545039" y="56014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cxnSp>
        <p:nvCxnSpPr>
          <p:cNvPr id="152" name="Google Shape;152;p3"/>
          <p:cNvCxnSpPr/>
          <p:nvPr/>
        </p:nvCxnSpPr>
        <p:spPr>
          <a:xfrm>
            <a:off x="7804352" y="1204506"/>
            <a:ext cx="0" cy="4093388"/>
          </a:xfrm>
          <a:prstGeom prst="straightConnector1">
            <a:avLst/>
          </a:prstGeom>
          <a:noFill/>
          <a:ln w="63500" cap="rnd" cmpd="sng">
            <a:solidFill>
              <a:schemeClr val="accent5"/>
            </a:solidFill>
            <a:prstDash val="solid"/>
            <a:miter lim="800000"/>
            <a:headEnd type="none" w="sm" len="sm"/>
            <a:tailEnd type="none" w="sm" len="sm"/>
          </a:ln>
        </p:spPr>
      </p:cxnSp>
      <p:sp>
        <p:nvSpPr>
          <p:cNvPr id="153" name="Google Shape;153;p3"/>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r>
              <a:rPr lang="en-US"/>
              <a:t>03</a:t>
            </a:r>
            <a:endParaRPr/>
          </a:p>
        </p:txBody>
      </p:sp>
      <p:pic>
        <p:nvPicPr>
          <p:cNvPr id="154" name="Google Shape;154;p3"/>
          <p:cNvPicPr preferRelativeResize="0">
            <a:picLocks noGrp="1"/>
          </p:cNvPicPr>
          <p:nvPr>
            <p:ph type="pic" idx="2"/>
          </p:nvPr>
        </p:nvPicPr>
        <p:blipFill rotWithShape="1">
          <a:blip r:embed="rId3">
            <a:alphaModFix/>
          </a:blip>
          <a:srcRect l="28108" r="28108"/>
          <a:stretch/>
        </p:blipFill>
        <p:spPr>
          <a:xfrm>
            <a:off x="7804352" y="0"/>
            <a:ext cx="4386263" cy="6678613"/>
          </a:xfrm>
          <a:prstGeom prst="rect">
            <a:avLst/>
          </a:prstGeom>
          <a:solidFill>
            <a:srgbClr val="F2F2F2"/>
          </a:solidFill>
          <a:ln>
            <a:noFill/>
          </a:ln>
        </p:spPr>
      </p:pic>
      <p:sp>
        <p:nvSpPr>
          <p:cNvPr id="2" name="Rectangle 1"/>
          <p:cNvSpPr/>
          <p:nvPr/>
        </p:nvSpPr>
        <p:spPr>
          <a:xfrm>
            <a:off x="7804352" y="6698912"/>
            <a:ext cx="4387648" cy="1590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360000" y="360000"/>
            <a:ext cx="6993300" cy="54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3200"/>
              <a:buFont typeface="Twentieth Century"/>
              <a:buNone/>
            </a:pPr>
            <a:r>
              <a:rPr lang="en-US"/>
              <a:t>Why?</a:t>
            </a:r>
            <a:endParaRPr/>
          </a:p>
        </p:txBody>
      </p:sp>
      <p:sp>
        <p:nvSpPr>
          <p:cNvPr id="160" name="Google Shape;160;p4"/>
          <p:cNvSpPr txBox="1">
            <a:spLocks noGrp="1"/>
          </p:cNvSpPr>
          <p:nvPr>
            <p:ph type="body" idx="1"/>
          </p:nvPr>
        </p:nvSpPr>
        <p:spPr>
          <a:xfrm>
            <a:off x="360363" y="1080000"/>
            <a:ext cx="6992937" cy="360362"/>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2100"/>
              <a:buNone/>
            </a:pPr>
            <a:r>
              <a:rPr lang="en-US"/>
              <a:t>Why chose this kind of implementation?</a:t>
            </a:r>
            <a:endParaRPr/>
          </a:p>
        </p:txBody>
      </p:sp>
      <p:sp>
        <p:nvSpPr>
          <p:cNvPr id="161" name="Google Shape;161;p4"/>
          <p:cNvSpPr txBox="1">
            <a:spLocks noGrp="1"/>
          </p:cNvSpPr>
          <p:nvPr>
            <p:ph type="body" idx="2"/>
          </p:nvPr>
        </p:nvSpPr>
        <p:spPr>
          <a:xfrm>
            <a:off x="360000" y="1620000"/>
            <a:ext cx="6992936" cy="4500000"/>
          </a:xfrm>
          <a:prstGeom prst="rect">
            <a:avLst/>
          </a:prstGeom>
          <a:noFill/>
          <a:ln>
            <a:noFill/>
          </a:ln>
        </p:spPr>
        <p:txBody>
          <a:bodyPr spcFirstLastPara="1" wrap="square" lIns="0" tIns="0" rIns="0" bIns="0" anchor="t" anchorCtr="0">
            <a:noAutofit/>
          </a:bodyPr>
          <a:lstStyle/>
          <a:p>
            <a:pPr marL="263525" lvl="0" indent="-263525" algn="l" rtl="0">
              <a:lnSpc>
                <a:spcPct val="90000"/>
              </a:lnSpc>
              <a:spcBef>
                <a:spcPts val="0"/>
              </a:spcBef>
              <a:spcAft>
                <a:spcPts val="0"/>
              </a:spcAft>
              <a:buClr>
                <a:srgbClr val="3F3F3F"/>
              </a:buClr>
              <a:buSzPts val="1800"/>
              <a:buChar char="•"/>
            </a:pPr>
            <a:r>
              <a:rPr lang="en-US"/>
              <a:t>Approximately 20,000 km2 (30.7%) of the acreage of Sri Lanka is highly at risk of landslides.</a:t>
            </a:r>
            <a:endParaRPr/>
          </a:p>
          <a:p>
            <a:pPr marL="263525" lvl="0" indent="-263525" algn="l" rtl="0">
              <a:lnSpc>
                <a:spcPct val="90000"/>
              </a:lnSpc>
              <a:spcBef>
                <a:spcPts val="1000"/>
              </a:spcBef>
              <a:spcAft>
                <a:spcPts val="0"/>
              </a:spcAft>
              <a:buClr>
                <a:srgbClr val="3F3F3F"/>
              </a:buClr>
              <a:buSzPts val="1800"/>
              <a:buChar char="•"/>
            </a:pPr>
            <a:r>
              <a:rPr lang="en-US"/>
              <a:t>Landslides have become a major threat to the social, economic, and environmental aspects of Sri Lanka.</a:t>
            </a:r>
            <a:endParaRPr/>
          </a:p>
          <a:p>
            <a:pPr marL="263525" lvl="0" indent="-263525" algn="l" rtl="0">
              <a:lnSpc>
                <a:spcPct val="90000"/>
              </a:lnSpc>
              <a:spcBef>
                <a:spcPts val="1000"/>
              </a:spcBef>
              <a:spcAft>
                <a:spcPts val="0"/>
              </a:spcAft>
              <a:buClr>
                <a:srgbClr val="3F3F3F"/>
              </a:buClr>
              <a:buSzPts val="1800"/>
              <a:buChar char="•"/>
            </a:pPr>
            <a:r>
              <a:rPr lang="en-US"/>
              <a:t>Therefore, identification of landslide susceptible areas associated with the terrain and making the community aware of the threat level is important to minimize the threats.</a:t>
            </a:r>
            <a:endParaRPr/>
          </a:p>
          <a:p>
            <a:pPr marL="263525" lvl="0" indent="-263525" algn="l" rtl="0">
              <a:lnSpc>
                <a:spcPct val="90000"/>
              </a:lnSpc>
              <a:spcBef>
                <a:spcPts val="1000"/>
              </a:spcBef>
              <a:spcAft>
                <a:spcPts val="0"/>
              </a:spcAft>
              <a:buClr>
                <a:srgbClr val="3F3F3F"/>
              </a:buClr>
              <a:buSzPts val="1800"/>
              <a:buChar char="•"/>
            </a:pPr>
            <a:r>
              <a:rPr lang="en-US"/>
              <a:t>We saw the need of alerting people right at time during rainy seasons to take necessary precautions.</a:t>
            </a:r>
            <a:endParaRPr/>
          </a:p>
          <a:p>
            <a:pPr marL="263525" lvl="0" indent="-263525" algn="l" rtl="0">
              <a:lnSpc>
                <a:spcPct val="90000"/>
              </a:lnSpc>
              <a:spcBef>
                <a:spcPts val="1000"/>
              </a:spcBef>
              <a:spcAft>
                <a:spcPts val="0"/>
              </a:spcAft>
              <a:buClr>
                <a:srgbClr val="3F3F3F"/>
              </a:buClr>
              <a:buSzPts val="1800"/>
              <a:buChar char="•"/>
            </a:pPr>
            <a:r>
              <a:rPr lang="en-US"/>
              <a:t>Landslides does not cause only by heavy rainfalls. It’s triggered by many other factors as well.</a:t>
            </a:r>
            <a:endParaRPr/>
          </a:p>
          <a:p>
            <a:pPr marL="263525" lvl="0" indent="-263525" algn="l" rtl="0">
              <a:lnSpc>
                <a:spcPct val="90000"/>
              </a:lnSpc>
              <a:spcBef>
                <a:spcPts val="1000"/>
              </a:spcBef>
              <a:spcAft>
                <a:spcPts val="0"/>
              </a:spcAft>
              <a:buClr>
                <a:srgbClr val="3F3F3F"/>
              </a:buClr>
              <a:buSzPts val="1800"/>
              <a:buChar char="•"/>
            </a:pPr>
            <a:r>
              <a:rPr lang="en-US"/>
              <a:t>Spatial probability of landslide event itself can be identified through landslide susceptibility mapping which is used in our mobile application.</a:t>
            </a:r>
            <a:endParaRPr/>
          </a:p>
          <a:p>
            <a:pPr marL="263525" lvl="0" indent="-263525" algn="l" rtl="0">
              <a:lnSpc>
                <a:spcPct val="90000"/>
              </a:lnSpc>
              <a:spcBef>
                <a:spcPts val="1000"/>
              </a:spcBef>
              <a:spcAft>
                <a:spcPts val="0"/>
              </a:spcAft>
              <a:buClr>
                <a:srgbClr val="3F3F3F"/>
              </a:buClr>
              <a:buSzPts val="1800"/>
              <a:buChar char="•"/>
            </a:pPr>
            <a:r>
              <a:rPr lang="en-US"/>
              <a:t>It will save lives.</a:t>
            </a:r>
            <a:endParaRPr/>
          </a:p>
          <a:p>
            <a:pPr marL="263525" lvl="0" indent="-149225" algn="l" rtl="0">
              <a:lnSpc>
                <a:spcPct val="90000"/>
              </a:lnSpc>
              <a:spcBef>
                <a:spcPts val="1000"/>
              </a:spcBef>
              <a:spcAft>
                <a:spcPts val="0"/>
              </a:spcAft>
              <a:buClr>
                <a:srgbClr val="3F3F3F"/>
              </a:buClr>
              <a:buSzPts val="1800"/>
              <a:buNone/>
            </a:pPr>
            <a:endParaRPr/>
          </a:p>
          <a:p>
            <a:pPr marL="263525" lvl="0" indent="-149225" algn="l" rtl="0">
              <a:lnSpc>
                <a:spcPct val="90000"/>
              </a:lnSpc>
              <a:spcBef>
                <a:spcPts val="1000"/>
              </a:spcBef>
              <a:spcAft>
                <a:spcPts val="0"/>
              </a:spcAft>
              <a:buClr>
                <a:srgbClr val="3F3F3F"/>
              </a:buClr>
              <a:buSzPts val="1800"/>
              <a:buNone/>
            </a:pPr>
            <a:endParaRPr/>
          </a:p>
        </p:txBody>
      </p:sp>
      <p:cxnSp>
        <p:nvCxnSpPr>
          <p:cNvPr id="162" name="Google Shape;162;p4"/>
          <p:cNvCxnSpPr/>
          <p:nvPr/>
        </p:nvCxnSpPr>
        <p:spPr>
          <a:xfrm>
            <a:off x="7804352" y="1204506"/>
            <a:ext cx="0" cy="4093388"/>
          </a:xfrm>
          <a:prstGeom prst="straightConnector1">
            <a:avLst/>
          </a:prstGeom>
          <a:noFill/>
          <a:ln w="63500" cap="rnd" cmpd="sng">
            <a:solidFill>
              <a:schemeClr val="accent1"/>
            </a:solidFill>
            <a:prstDash val="solid"/>
            <a:miter lim="800000"/>
            <a:headEnd type="none" w="sm" len="sm"/>
            <a:tailEnd type="none" w="sm" len="sm"/>
          </a:ln>
        </p:spPr>
      </p:cxnSp>
      <p:sp>
        <p:nvSpPr>
          <p:cNvPr id="163" name="Google Shape;163;p4"/>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fld id="{00000000-1234-1234-1234-123412341234}" type="slidenum">
              <a:rPr lang="en-US"/>
              <a:t>4</a:t>
            </a:fld>
            <a:endParaRPr/>
          </a:p>
        </p:txBody>
      </p:sp>
      <p:pic>
        <p:nvPicPr>
          <p:cNvPr id="164" name="Google Shape;164;p4"/>
          <p:cNvPicPr preferRelativeResize="0">
            <a:picLocks noGrp="1"/>
          </p:cNvPicPr>
          <p:nvPr>
            <p:ph type="pic" idx="3"/>
          </p:nvPr>
        </p:nvPicPr>
        <p:blipFill rotWithShape="1">
          <a:blip r:embed="rId3">
            <a:alphaModFix/>
          </a:blip>
          <a:srcRect l="48288" t="-22" r="14741" b="21"/>
          <a:stretch/>
        </p:blipFill>
        <p:spPr>
          <a:xfrm>
            <a:off x="7804150" y="-1488"/>
            <a:ext cx="4387850" cy="6679488"/>
          </a:xfrm>
          <a:prstGeom prst="rect">
            <a:avLst/>
          </a:prstGeom>
          <a:solidFill>
            <a:srgbClr val="F2F2F2"/>
          </a:solidFill>
          <a:ln>
            <a:noFill/>
          </a:ln>
        </p:spPr>
      </p:pic>
      <p:sp>
        <p:nvSpPr>
          <p:cNvPr id="8" name="Rectangle 7"/>
          <p:cNvSpPr/>
          <p:nvPr/>
        </p:nvSpPr>
        <p:spPr>
          <a:xfrm>
            <a:off x="7804352" y="6698912"/>
            <a:ext cx="4387648" cy="1590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5"/>
          <p:cNvSpPr txBox="1">
            <a:spLocks noGrp="1"/>
          </p:cNvSpPr>
          <p:nvPr>
            <p:ph type="title"/>
          </p:nvPr>
        </p:nvSpPr>
        <p:spPr>
          <a:xfrm>
            <a:off x="360000" y="360000"/>
            <a:ext cx="6993300" cy="54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3200"/>
              <a:buFont typeface="Twentieth Century"/>
              <a:buNone/>
            </a:pPr>
            <a:r>
              <a:rPr lang="en-US"/>
              <a:t>Objectives</a:t>
            </a:r>
            <a:endParaRPr/>
          </a:p>
        </p:txBody>
      </p:sp>
      <p:sp>
        <p:nvSpPr>
          <p:cNvPr id="170" name="Google Shape;170;p5"/>
          <p:cNvSpPr txBox="1">
            <a:spLocks noGrp="1"/>
          </p:cNvSpPr>
          <p:nvPr>
            <p:ph type="body" idx="2"/>
          </p:nvPr>
        </p:nvSpPr>
        <p:spPr>
          <a:xfrm>
            <a:off x="360000" y="1204506"/>
            <a:ext cx="6992936" cy="4915494"/>
          </a:xfrm>
          <a:prstGeom prst="rect">
            <a:avLst/>
          </a:prstGeom>
          <a:noFill/>
          <a:ln>
            <a:noFill/>
          </a:ln>
        </p:spPr>
        <p:txBody>
          <a:bodyPr spcFirstLastPara="1" wrap="square" lIns="0" tIns="0" rIns="0" bIns="0" anchor="t" anchorCtr="0">
            <a:noAutofit/>
          </a:bodyPr>
          <a:lstStyle/>
          <a:p>
            <a:pPr marL="263525" lvl="0" indent="-263525" algn="just" rtl="0">
              <a:lnSpc>
                <a:spcPct val="90000"/>
              </a:lnSpc>
              <a:spcBef>
                <a:spcPts val="0"/>
              </a:spcBef>
              <a:spcAft>
                <a:spcPts val="0"/>
              </a:spcAft>
              <a:buClr>
                <a:srgbClr val="3F3F3F"/>
              </a:buClr>
              <a:buSzPts val="2400"/>
              <a:buChar char="•"/>
            </a:pPr>
            <a:r>
              <a:rPr lang="en-US" sz="2400" dirty="0"/>
              <a:t>To develop an awareness of the community about the threat level they are in</a:t>
            </a:r>
            <a:endParaRPr dirty="0"/>
          </a:p>
          <a:p>
            <a:pPr marL="263525" lvl="0" indent="-263525" algn="just" rtl="0">
              <a:lnSpc>
                <a:spcPct val="90000"/>
              </a:lnSpc>
              <a:spcBef>
                <a:spcPts val="1000"/>
              </a:spcBef>
              <a:spcAft>
                <a:spcPts val="0"/>
              </a:spcAft>
              <a:buClr>
                <a:srgbClr val="3F3F3F"/>
              </a:buClr>
              <a:buSzPts val="2400"/>
              <a:buChar char="•"/>
            </a:pPr>
            <a:r>
              <a:rPr lang="en-US" sz="2400" dirty="0"/>
              <a:t>To develop a Landslide Susceptibility Map using </a:t>
            </a:r>
            <a:r>
              <a:rPr lang="en-US" sz="2400" dirty="0" err="1"/>
              <a:t>WoE</a:t>
            </a:r>
            <a:r>
              <a:rPr lang="en-US" sz="2400" dirty="0"/>
              <a:t> models</a:t>
            </a:r>
            <a:endParaRPr dirty="0"/>
          </a:p>
          <a:p>
            <a:pPr marL="263525" lvl="0" indent="-263525" algn="just" rtl="0">
              <a:lnSpc>
                <a:spcPct val="90000"/>
              </a:lnSpc>
              <a:spcBef>
                <a:spcPts val="1000"/>
              </a:spcBef>
              <a:spcAft>
                <a:spcPts val="0"/>
              </a:spcAft>
              <a:buClr>
                <a:srgbClr val="3F3F3F"/>
              </a:buClr>
              <a:buSzPts val="2400"/>
              <a:buChar char="•"/>
            </a:pPr>
            <a:r>
              <a:rPr lang="en-US" sz="2400" dirty="0"/>
              <a:t>To provide an improved decision support tool for hazard managers and planners</a:t>
            </a:r>
            <a:endParaRPr dirty="0"/>
          </a:p>
          <a:p>
            <a:pPr marL="263525" lvl="0" indent="-263525" algn="just" rtl="0">
              <a:lnSpc>
                <a:spcPct val="90000"/>
              </a:lnSpc>
              <a:spcBef>
                <a:spcPts val="1000"/>
              </a:spcBef>
              <a:spcAft>
                <a:spcPts val="0"/>
              </a:spcAft>
              <a:buClr>
                <a:srgbClr val="3F3F3F"/>
              </a:buClr>
              <a:buSzPts val="2400"/>
              <a:buChar char="•"/>
            </a:pPr>
            <a:r>
              <a:rPr lang="en-US" sz="2400" dirty="0"/>
              <a:t> to incorporate Earth observations (as satellite data) with local open data provided by national entities and scientific institutes.</a:t>
            </a:r>
            <a:endParaRPr dirty="0"/>
          </a:p>
          <a:p>
            <a:pPr marL="263525" lvl="0" indent="-263525" algn="just" rtl="0">
              <a:lnSpc>
                <a:spcPct val="90000"/>
              </a:lnSpc>
              <a:spcBef>
                <a:spcPts val="1000"/>
              </a:spcBef>
              <a:spcAft>
                <a:spcPts val="0"/>
              </a:spcAft>
              <a:buClr>
                <a:srgbClr val="3F3F3F"/>
              </a:buClr>
              <a:buSzPts val="2400"/>
              <a:buChar char="•"/>
            </a:pPr>
            <a:r>
              <a:rPr lang="en-US" sz="2400" dirty="0"/>
              <a:t>Motivate the general public can contribute by capturing data in their territories to improve the precision of the analysis.</a:t>
            </a:r>
            <a:endParaRPr dirty="0"/>
          </a:p>
        </p:txBody>
      </p:sp>
      <p:cxnSp>
        <p:nvCxnSpPr>
          <p:cNvPr id="171" name="Google Shape;171;p5"/>
          <p:cNvCxnSpPr/>
          <p:nvPr/>
        </p:nvCxnSpPr>
        <p:spPr>
          <a:xfrm>
            <a:off x="7804352" y="1204506"/>
            <a:ext cx="0" cy="4093388"/>
          </a:xfrm>
          <a:prstGeom prst="straightConnector1">
            <a:avLst/>
          </a:prstGeom>
          <a:noFill/>
          <a:ln w="63500" cap="rnd" cmpd="sng">
            <a:solidFill>
              <a:schemeClr val="accent1"/>
            </a:solidFill>
            <a:prstDash val="solid"/>
            <a:miter lim="800000"/>
            <a:headEnd type="none" w="sm" len="sm"/>
            <a:tailEnd type="none" w="sm" len="sm"/>
          </a:ln>
        </p:spPr>
      </p:cxnSp>
      <p:sp>
        <p:nvSpPr>
          <p:cNvPr id="172" name="Google Shape;172;p5"/>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fld id="{00000000-1234-1234-1234-123412341234}" type="slidenum">
              <a:rPr lang="en-US"/>
              <a:t>5</a:t>
            </a:fld>
            <a:endParaRPr/>
          </a:p>
        </p:txBody>
      </p:sp>
      <p:pic>
        <p:nvPicPr>
          <p:cNvPr id="173" name="Google Shape;173;p5"/>
          <p:cNvPicPr preferRelativeResize="0">
            <a:picLocks noGrp="1"/>
          </p:cNvPicPr>
          <p:nvPr>
            <p:ph type="pic" idx="3"/>
          </p:nvPr>
        </p:nvPicPr>
        <p:blipFill rotWithShape="1">
          <a:blip r:embed="rId3">
            <a:alphaModFix/>
          </a:blip>
          <a:srcRect l="18120" t="21" r="44974" b="-21"/>
          <a:stretch/>
        </p:blipFill>
        <p:spPr>
          <a:xfrm>
            <a:off x="7804150" y="1"/>
            <a:ext cx="4387850" cy="6679488"/>
          </a:xfrm>
          <a:prstGeom prst="rect">
            <a:avLst/>
          </a:prstGeom>
          <a:solidFill>
            <a:srgbClr val="F2F2F2"/>
          </a:solidFill>
          <a:ln>
            <a:noFill/>
          </a:ln>
        </p:spPr>
      </p:pic>
      <p:sp>
        <p:nvSpPr>
          <p:cNvPr id="7" name="Rectangle 6"/>
          <p:cNvSpPr/>
          <p:nvPr/>
        </p:nvSpPr>
        <p:spPr>
          <a:xfrm>
            <a:off x="7804352" y="6698912"/>
            <a:ext cx="4387648" cy="1590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6"/>
          <p:cNvSpPr txBox="1">
            <a:spLocks noGrp="1"/>
          </p:cNvSpPr>
          <p:nvPr>
            <p:ph type="ctrTitle"/>
          </p:nvPr>
        </p:nvSpPr>
        <p:spPr>
          <a:xfrm>
            <a:off x="794863" y="489906"/>
            <a:ext cx="2793412" cy="519854"/>
          </a:xfrm>
          <a:prstGeom prst="rect">
            <a:avLst/>
          </a:prstGeom>
          <a:noFill/>
          <a:ln>
            <a:noFill/>
          </a:ln>
        </p:spPr>
        <p:txBody>
          <a:bodyPr spcFirstLastPara="1" wrap="square" lIns="0" tIns="0" rIns="0" bIns="0" anchor="b" anchorCtr="0">
            <a:noAutofit/>
          </a:bodyPr>
          <a:lstStyle/>
          <a:p>
            <a:pPr marL="0" lvl="0" indent="0" algn="l" rtl="0">
              <a:lnSpc>
                <a:spcPct val="90909"/>
              </a:lnSpc>
              <a:spcBef>
                <a:spcPts val="0"/>
              </a:spcBef>
              <a:spcAft>
                <a:spcPts val="0"/>
              </a:spcAft>
              <a:buClr>
                <a:schemeClr val="lt1"/>
              </a:buClr>
              <a:buSzPts val="4400"/>
              <a:buFont typeface="Twentieth Century"/>
              <a:buNone/>
            </a:pPr>
            <a:r>
              <a:rPr lang="en-US" sz="4400"/>
              <a:t>Study Area</a:t>
            </a:r>
            <a:endParaRPr/>
          </a:p>
        </p:txBody>
      </p:sp>
      <p:sp>
        <p:nvSpPr>
          <p:cNvPr id="179" name="Google Shape;179;p6"/>
          <p:cNvSpPr txBox="1">
            <a:spLocks noGrp="1"/>
          </p:cNvSpPr>
          <p:nvPr>
            <p:ph type="body" idx="1"/>
          </p:nvPr>
        </p:nvSpPr>
        <p:spPr>
          <a:xfrm>
            <a:off x="731354" y="1009760"/>
            <a:ext cx="6476998" cy="6936317"/>
          </a:xfrm>
          <a:prstGeom prst="rect">
            <a:avLst/>
          </a:prstGeom>
          <a:noFill/>
          <a:ln>
            <a:noFill/>
          </a:ln>
        </p:spPr>
        <p:txBody>
          <a:bodyPr spcFirstLastPara="1" wrap="square" lIns="0" tIns="0" rIns="0" bIns="0" anchor="ctr" anchorCtr="0">
            <a:noAutofit/>
          </a:bodyPr>
          <a:lstStyle/>
          <a:p>
            <a:pPr marL="285750" lvl="0" indent="-285750" algn="just" rtl="0">
              <a:lnSpc>
                <a:spcPct val="90000"/>
              </a:lnSpc>
              <a:spcBef>
                <a:spcPts val="0"/>
              </a:spcBef>
              <a:spcAft>
                <a:spcPts val="0"/>
              </a:spcAft>
              <a:buClr>
                <a:schemeClr val="lt1"/>
              </a:buClr>
              <a:buSzPts val="1800"/>
              <a:buFont typeface="Arial"/>
              <a:buChar char="•"/>
            </a:pPr>
            <a:r>
              <a:rPr lang="en-US" sz="1800" b="0" i="0" u="none" strike="noStrike" dirty="0">
                <a:latin typeface="Open Sans"/>
                <a:ea typeface="Open Sans"/>
                <a:cs typeface="Open Sans"/>
                <a:sym typeface="Open Sans"/>
              </a:rPr>
              <a:t>The study was focused on landslide susceptibility mapping in </a:t>
            </a:r>
            <a:r>
              <a:rPr lang="en-US" sz="1800" b="0" i="0" u="none" strike="noStrike" dirty="0" err="1">
                <a:latin typeface="Open Sans"/>
                <a:ea typeface="Open Sans"/>
                <a:cs typeface="Open Sans"/>
                <a:sym typeface="Open Sans"/>
              </a:rPr>
              <a:t>Badulla</a:t>
            </a:r>
            <a:r>
              <a:rPr lang="en-US" sz="1800" b="0" i="0" u="none" strike="noStrike" dirty="0">
                <a:latin typeface="Open Sans"/>
                <a:ea typeface="Open Sans"/>
                <a:cs typeface="Open Sans"/>
                <a:sym typeface="Open Sans"/>
              </a:rPr>
              <a:t> District, which is situated in the </a:t>
            </a:r>
            <a:r>
              <a:rPr lang="en-US" sz="1800" b="0" i="0" u="none" strike="noStrike" dirty="0" err="1">
                <a:latin typeface="Open Sans"/>
                <a:ea typeface="Open Sans"/>
                <a:cs typeface="Open Sans"/>
                <a:sym typeface="Open Sans"/>
              </a:rPr>
              <a:t>Uva</a:t>
            </a:r>
            <a:r>
              <a:rPr lang="en-US" sz="1800" b="0" i="0" u="none" strike="noStrike" dirty="0">
                <a:latin typeface="Open Sans"/>
                <a:ea typeface="Open Sans"/>
                <a:cs typeface="Open Sans"/>
                <a:sym typeface="Open Sans"/>
              </a:rPr>
              <a:t> province between 6º 59’ 05” of North latitude and 81º 03’ 23” of the East longitude of Sri Lanka, using causative factors and application of </a:t>
            </a:r>
            <a:r>
              <a:rPr lang="en-US" sz="1800" b="0" i="0" u="none" strike="noStrike" dirty="0" err="1">
                <a:latin typeface="Open Sans"/>
                <a:ea typeface="Open Sans"/>
                <a:cs typeface="Open Sans"/>
                <a:sym typeface="Open Sans"/>
              </a:rPr>
              <a:t>WoE</a:t>
            </a:r>
            <a:r>
              <a:rPr lang="en-US" sz="1800" b="0" i="0" u="none" strike="noStrike" dirty="0">
                <a:latin typeface="Open Sans"/>
                <a:ea typeface="Open Sans"/>
                <a:cs typeface="Open Sans"/>
                <a:sym typeface="Open Sans"/>
              </a:rPr>
              <a:t> models. The district covers about 2871 sq. km of land area with altitudes varying from 50 to 2530 m above sea level.</a:t>
            </a:r>
            <a:endParaRPr dirty="0"/>
          </a:p>
          <a:p>
            <a:pPr marL="285750" lvl="0" indent="-285750" algn="just" rtl="0">
              <a:lnSpc>
                <a:spcPct val="90000"/>
              </a:lnSpc>
              <a:spcBef>
                <a:spcPts val="1000"/>
              </a:spcBef>
              <a:spcAft>
                <a:spcPts val="0"/>
              </a:spcAft>
              <a:buClr>
                <a:schemeClr val="lt1"/>
              </a:buClr>
              <a:buSzPts val="1800"/>
              <a:buFont typeface="Arial"/>
              <a:buChar char="•"/>
            </a:pPr>
            <a:r>
              <a:rPr lang="en-US" sz="1800" b="0" i="0" u="none" strike="noStrike" dirty="0">
                <a:latin typeface="Open Sans"/>
                <a:ea typeface="Open Sans"/>
                <a:cs typeface="Open Sans"/>
                <a:sym typeface="Open Sans"/>
              </a:rPr>
              <a:t>Most of the land area is mountainous, with the growth of population, there is an increasing demand for the lands and utilization of land. Most of the landslide incidents occur due to heavy rainfall. </a:t>
            </a:r>
            <a:endParaRPr dirty="0"/>
          </a:p>
          <a:p>
            <a:pPr marL="285750" lvl="0" indent="-285750" algn="just" rtl="0">
              <a:lnSpc>
                <a:spcPct val="90000"/>
              </a:lnSpc>
              <a:spcBef>
                <a:spcPts val="1000"/>
              </a:spcBef>
              <a:spcAft>
                <a:spcPts val="0"/>
              </a:spcAft>
              <a:buClr>
                <a:schemeClr val="lt1"/>
              </a:buClr>
              <a:buSzPts val="1800"/>
              <a:buFont typeface="Arial"/>
              <a:buChar char="•"/>
            </a:pPr>
            <a:r>
              <a:rPr lang="en-US" sz="1800" b="0" i="0" u="none" strike="noStrike" dirty="0">
                <a:latin typeface="Open Sans"/>
                <a:ea typeface="Open Sans"/>
                <a:cs typeface="Open Sans"/>
                <a:sym typeface="Open Sans"/>
              </a:rPr>
              <a:t>There is great variation in the rainfall amounts with maximum rainfall occurring during the fall of the year with the heaviest rainfall occurring during the months of </a:t>
            </a:r>
            <a:r>
              <a:rPr lang="en-US" sz="1800" b="0" i="0" u="none" strike="noStrike" dirty="0">
                <a:solidFill>
                  <a:srgbClr val="FFFF00"/>
                </a:solidFill>
                <a:latin typeface="Open Sans"/>
                <a:ea typeface="Open Sans"/>
                <a:cs typeface="Open Sans"/>
                <a:sym typeface="Open Sans"/>
              </a:rPr>
              <a:t>October and November.</a:t>
            </a:r>
            <a:endParaRPr dirty="0"/>
          </a:p>
          <a:p>
            <a:pPr marL="0" lvl="0" indent="0" algn="just" rtl="0">
              <a:lnSpc>
                <a:spcPct val="90000"/>
              </a:lnSpc>
              <a:spcBef>
                <a:spcPts val="1000"/>
              </a:spcBef>
              <a:spcAft>
                <a:spcPts val="0"/>
              </a:spcAft>
              <a:buClr>
                <a:schemeClr val="lt1"/>
              </a:buClr>
              <a:buSzPts val="1800"/>
              <a:buNone/>
            </a:pPr>
            <a:endParaRPr sz="1800" b="0" i="0" u="none" strike="noStrike" dirty="0">
              <a:latin typeface="Open Sans"/>
              <a:ea typeface="Open Sans"/>
              <a:cs typeface="Open Sans"/>
              <a:sym typeface="Open Sans"/>
            </a:endParaRPr>
          </a:p>
          <a:p>
            <a:pPr marL="0" lvl="0" indent="0" algn="just" rtl="0">
              <a:lnSpc>
                <a:spcPct val="90000"/>
              </a:lnSpc>
              <a:spcBef>
                <a:spcPts val="1000"/>
              </a:spcBef>
              <a:spcAft>
                <a:spcPts val="0"/>
              </a:spcAft>
              <a:buClr>
                <a:schemeClr val="lt1"/>
              </a:buClr>
              <a:buSzPts val="1800"/>
              <a:buNone/>
            </a:pPr>
            <a:endParaRPr sz="1800" b="0" i="0" u="none" strike="noStrike" dirty="0">
              <a:latin typeface="Open Sans"/>
              <a:ea typeface="Open Sans"/>
              <a:cs typeface="Open Sans"/>
              <a:sym typeface="Open Sans"/>
            </a:endParaRPr>
          </a:p>
          <a:p>
            <a:pPr marL="0" lvl="0" indent="0" algn="just" rtl="0">
              <a:lnSpc>
                <a:spcPct val="90000"/>
              </a:lnSpc>
              <a:spcBef>
                <a:spcPts val="1000"/>
              </a:spcBef>
              <a:spcAft>
                <a:spcPts val="0"/>
              </a:spcAft>
              <a:buClr>
                <a:schemeClr val="lt1"/>
              </a:buClr>
              <a:buSzPts val="1600"/>
              <a:buNone/>
            </a:pPr>
            <a:endParaRPr b="0" dirty="0"/>
          </a:p>
          <a:p>
            <a:pPr marL="0" lvl="0" indent="0" algn="l" rtl="0">
              <a:lnSpc>
                <a:spcPct val="90000"/>
              </a:lnSpc>
              <a:spcBef>
                <a:spcPts val="1000"/>
              </a:spcBef>
              <a:spcAft>
                <a:spcPts val="0"/>
              </a:spcAft>
              <a:buClr>
                <a:schemeClr val="lt1"/>
              </a:buClr>
              <a:buSzPts val="1600"/>
              <a:buNone/>
            </a:pPr>
            <a:r>
              <a:rPr lang="en-US" dirty="0"/>
              <a:t/>
            </a:r>
            <a:br>
              <a:rPr lang="en-US" dirty="0"/>
            </a:br>
            <a:endParaRPr dirty="0"/>
          </a:p>
        </p:txBody>
      </p:sp>
      <p:grpSp>
        <p:nvGrpSpPr>
          <p:cNvPr id="180" name="Google Shape;180;p6"/>
          <p:cNvGrpSpPr/>
          <p:nvPr/>
        </p:nvGrpSpPr>
        <p:grpSpPr>
          <a:xfrm flipH="1">
            <a:off x="170216" y="264211"/>
            <a:ext cx="445684" cy="444742"/>
            <a:chOff x="5660231" y="2993234"/>
            <a:chExt cx="868511" cy="866677"/>
          </a:xfrm>
        </p:grpSpPr>
        <p:sp>
          <p:nvSpPr>
            <p:cNvPr id="181" name="Google Shape;181;p6"/>
            <p:cNvSpPr/>
            <p:nvPr/>
          </p:nvSpPr>
          <p:spPr>
            <a:xfrm>
              <a:off x="5660231" y="3288411"/>
              <a:ext cx="571500" cy="571500"/>
            </a:xfrm>
            <a:custGeom>
              <a:avLst/>
              <a:gdLst/>
              <a:ahLst/>
              <a:cxnLst/>
              <a:rect l="l" t="t" r="r" b="b"/>
              <a:pathLst>
                <a:path w="571500" h="571500" extrusionOk="0">
                  <a:moveTo>
                    <a:pt x="288179" y="7144"/>
                  </a:moveTo>
                  <a:cubicBezTo>
                    <a:pt x="133217" y="7144"/>
                    <a:pt x="7144" y="133217"/>
                    <a:pt x="7144" y="288179"/>
                  </a:cubicBezTo>
                  <a:cubicBezTo>
                    <a:pt x="7144" y="443141"/>
                    <a:pt x="133217" y="569214"/>
                    <a:pt x="288179" y="569214"/>
                  </a:cubicBezTo>
                  <a:cubicBezTo>
                    <a:pt x="443141" y="569214"/>
                    <a:pt x="569214" y="443151"/>
                    <a:pt x="569214" y="288179"/>
                  </a:cubicBezTo>
                  <a:cubicBezTo>
                    <a:pt x="569214" y="133207"/>
                    <a:pt x="443141" y="7144"/>
                    <a:pt x="288179" y="7144"/>
                  </a:cubicBezTo>
                  <a:close/>
                  <a:moveTo>
                    <a:pt x="288179" y="531114"/>
                  </a:moveTo>
                  <a:cubicBezTo>
                    <a:pt x="154219" y="531114"/>
                    <a:pt x="45244" y="422138"/>
                    <a:pt x="45244" y="288179"/>
                  </a:cubicBezTo>
                  <a:cubicBezTo>
                    <a:pt x="45244" y="154219"/>
                    <a:pt x="154219" y="45244"/>
                    <a:pt x="288179" y="45244"/>
                  </a:cubicBezTo>
                  <a:cubicBezTo>
                    <a:pt x="422138" y="45244"/>
                    <a:pt x="531114" y="154229"/>
                    <a:pt x="531114" y="288179"/>
                  </a:cubicBezTo>
                  <a:cubicBezTo>
                    <a:pt x="531114" y="422129"/>
                    <a:pt x="422129" y="531114"/>
                    <a:pt x="288179" y="53111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182" name="Google Shape;182;p6"/>
            <p:cNvSpPr/>
            <p:nvPr/>
          </p:nvSpPr>
          <p:spPr>
            <a:xfrm>
              <a:off x="5778589" y="3406883"/>
              <a:ext cx="171450" cy="171450"/>
            </a:xfrm>
            <a:custGeom>
              <a:avLst/>
              <a:gdLst/>
              <a:ahLst/>
              <a:cxnLst/>
              <a:rect l="l" t="t" r="r" b="b"/>
              <a:pathLst>
                <a:path w="171450" h="171450" extrusionOk="0">
                  <a:moveTo>
                    <a:pt x="47844" y="101613"/>
                  </a:moveTo>
                  <a:cubicBezTo>
                    <a:pt x="46120" y="96974"/>
                    <a:pt x="45253" y="92078"/>
                    <a:pt x="45253" y="87068"/>
                  </a:cubicBezTo>
                  <a:cubicBezTo>
                    <a:pt x="45253" y="64008"/>
                    <a:pt x="64008" y="45244"/>
                    <a:pt x="87068" y="45244"/>
                  </a:cubicBezTo>
                  <a:cubicBezTo>
                    <a:pt x="110128" y="45244"/>
                    <a:pt x="128883" y="64008"/>
                    <a:pt x="128883" y="87068"/>
                  </a:cubicBezTo>
                  <a:cubicBezTo>
                    <a:pt x="128883" y="110099"/>
                    <a:pt x="110147" y="128854"/>
                    <a:pt x="87116" y="128883"/>
                  </a:cubicBezTo>
                  <a:cubicBezTo>
                    <a:pt x="76600" y="128892"/>
                    <a:pt x="68075" y="137427"/>
                    <a:pt x="68085" y="147952"/>
                  </a:cubicBezTo>
                  <a:cubicBezTo>
                    <a:pt x="68094" y="158477"/>
                    <a:pt x="76619" y="166983"/>
                    <a:pt x="87135" y="166983"/>
                  </a:cubicBezTo>
                  <a:cubicBezTo>
                    <a:pt x="87135" y="166983"/>
                    <a:pt x="87144" y="166983"/>
                    <a:pt x="87154" y="166983"/>
                  </a:cubicBezTo>
                  <a:cubicBezTo>
                    <a:pt x="131169" y="166935"/>
                    <a:pt x="166973" y="131083"/>
                    <a:pt x="166973" y="87068"/>
                  </a:cubicBezTo>
                  <a:cubicBezTo>
                    <a:pt x="166973" y="42996"/>
                    <a:pt x="131121" y="7144"/>
                    <a:pt x="87058" y="7144"/>
                  </a:cubicBezTo>
                  <a:cubicBezTo>
                    <a:pt x="42996" y="7144"/>
                    <a:pt x="7144" y="42996"/>
                    <a:pt x="7144" y="87068"/>
                  </a:cubicBezTo>
                  <a:cubicBezTo>
                    <a:pt x="7144" y="96631"/>
                    <a:pt x="8820" y="105985"/>
                    <a:pt x="12125" y="114881"/>
                  </a:cubicBezTo>
                  <a:cubicBezTo>
                    <a:pt x="15783" y="124749"/>
                    <a:pt x="26737" y="129759"/>
                    <a:pt x="36614" y="126111"/>
                  </a:cubicBezTo>
                  <a:cubicBezTo>
                    <a:pt x="46492" y="122434"/>
                    <a:pt x="51511" y="111471"/>
                    <a:pt x="47844" y="1016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183" name="Google Shape;183;p6"/>
            <p:cNvSpPr/>
            <p:nvPr/>
          </p:nvSpPr>
          <p:spPr>
            <a:xfrm>
              <a:off x="6007446" y="3504769"/>
              <a:ext cx="142875" cy="142875"/>
            </a:xfrm>
            <a:custGeom>
              <a:avLst/>
              <a:gdLst/>
              <a:ahLst/>
              <a:cxnLst/>
              <a:rect l="l" t="t" r="r" b="b"/>
              <a:pathLst>
                <a:path w="142875" h="142875" extrusionOk="0">
                  <a:moveTo>
                    <a:pt x="97184" y="61648"/>
                  </a:moveTo>
                  <a:cubicBezTo>
                    <a:pt x="98412" y="64772"/>
                    <a:pt x="99041" y="68096"/>
                    <a:pt x="99041" y="71506"/>
                  </a:cubicBezTo>
                  <a:cubicBezTo>
                    <a:pt x="99041" y="86337"/>
                    <a:pt x="86973" y="98395"/>
                    <a:pt x="72142" y="98395"/>
                  </a:cubicBezTo>
                  <a:cubicBezTo>
                    <a:pt x="57312" y="98395"/>
                    <a:pt x="45244" y="86327"/>
                    <a:pt x="45244" y="71506"/>
                  </a:cubicBezTo>
                  <a:cubicBezTo>
                    <a:pt x="45244" y="58314"/>
                    <a:pt x="54654" y="47160"/>
                    <a:pt x="67618" y="44989"/>
                  </a:cubicBezTo>
                  <a:cubicBezTo>
                    <a:pt x="77991" y="43236"/>
                    <a:pt x="84992" y="33406"/>
                    <a:pt x="83239" y="23033"/>
                  </a:cubicBezTo>
                  <a:cubicBezTo>
                    <a:pt x="81486" y="12661"/>
                    <a:pt x="71657" y="5688"/>
                    <a:pt x="61293" y="7403"/>
                  </a:cubicBezTo>
                  <a:cubicBezTo>
                    <a:pt x="29918" y="12689"/>
                    <a:pt x="7144" y="39645"/>
                    <a:pt x="7144" y="71497"/>
                  </a:cubicBezTo>
                  <a:cubicBezTo>
                    <a:pt x="7144" y="107339"/>
                    <a:pt x="36300" y="136486"/>
                    <a:pt x="72142" y="136486"/>
                  </a:cubicBezTo>
                  <a:cubicBezTo>
                    <a:pt x="107985" y="136486"/>
                    <a:pt x="137141" y="107330"/>
                    <a:pt x="137141" y="71497"/>
                  </a:cubicBezTo>
                  <a:cubicBezTo>
                    <a:pt x="137141" y="63277"/>
                    <a:pt x="135617" y="55247"/>
                    <a:pt x="132617" y="47646"/>
                  </a:cubicBezTo>
                  <a:cubicBezTo>
                    <a:pt x="128749" y="37864"/>
                    <a:pt x="117672" y="33073"/>
                    <a:pt x="107899" y="36921"/>
                  </a:cubicBezTo>
                  <a:cubicBezTo>
                    <a:pt x="98127" y="40788"/>
                    <a:pt x="93316" y="51856"/>
                    <a:pt x="97184" y="6164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184" name="Google Shape;184;p6"/>
            <p:cNvSpPr/>
            <p:nvPr/>
          </p:nvSpPr>
          <p:spPr>
            <a:xfrm>
              <a:off x="5819742" y="3637845"/>
              <a:ext cx="152400" cy="142875"/>
            </a:xfrm>
            <a:custGeom>
              <a:avLst/>
              <a:gdLst/>
              <a:ahLst/>
              <a:cxnLst/>
              <a:rect l="l" t="t" r="r" b="b"/>
              <a:pathLst>
                <a:path w="152400" h="142875" extrusionOk="0">
                  <a:moveTo>
                    <a:pt x="77414" y="7144"/>
                  </a:moveTo>
                  <a:cubicBezTo>
                    <a:pt x="58631" y="7144"/>
                    <a:pt x="40981" y="14459"/>
                    <a:pt x="27703" y="27737"/>
                  </a:cubicBezTo>
                  <a:cubicBezTo>
                    <a:pt x="291" y="55150"/>
                    <a:pt x="291" y="99755"/>
                    <a:pt x="27703" y="127168"/>
                  </a:cubicBezTo>
                  <a:cubicBezTo>
                    <a:pt x="33990" y="133445"/>
                    <a:pt x="41286" y="138417"/>
                    <a:pt x="49382" y="141932"/>
                  </a:cubicBezTo>
                  <a:cubicBezTo>
                    <a:pt x="51859" y="143008"/>
                    <a:pt x="54431" y="143523"/>
                    <a:pt x="56964" y="143523"/>
                  </a:cubicBezTo>
                  <a:cubicBezTo>
                    <a:pt x="64318" y="143523"/>
                    <a:pt x="71328" y="139236"/>
                    <a:pt x="74443" y="132055"/>
                  </a:cubicBezTo>
                  <a:cubicBezTo>
                    <a:pt x="78634" y="122396"/>
                    <a:pt x="74214" y="111185"/>
                    <a:pt x="64556" y="106994"/>
                  </a:cubicBezTo>
                  <a:cubicBezTo>
                    <a:pt x="60850" y="105385"/>
                    <a:pt x="57517" y="103108"/>
                    <a:pt x="54631" y="100222"/>
                  </a:cubicBezTo>
                  <a:cubicBezTo>
                    <a:pt x="42077" y="87668"/>
                    <a:pt x="42077" y="67227"/>
                    <a:pt x="54631" y="54673"/>
                  </a:cubicBezTo>
                  <a:cubicBezTo>
                    <a:pt x="66785" y="42501"/>
                    <a:pt x="88006" y="42510"/>
                    <a:pt x="100170" y="54673"/>
                  </a:cubicBezTo>
                  <a:cubicBezTo>
                    <a:pt x="111333" y="65837"/>
                    <a:pt x="112809" y="83248"/>
                    <a:pt x="103675" y="96088"/>
                  </a:cubicBezTo>
                  <a:cubicBezTo>
                    <a:pt x="97569" y="104651"/>
                    <a:pt x="99579" y="116548"/>
                    <a:pt x="108152" y="122653"/>
                  </a:cubicBezTo>
                  <a:cubicBezTo>
                    <a:pt x="116715" y="128740"/>
                    <a:pt x="128611" y="126749"/>
                    <a:pt x="134717" y="118167"/>
                  </a:cubicBezTo>
                  <a:cubicBezTo>
                    <a:pt x="154672" y="90135"/>
                    <a:pt x="151471" y="52092"/>
                    <a:pt x="127106" y="27737"/>
                  </a:cubicBezTo>
                  <a:cubicBezTo>
                    <a:pt x="113848" y="14449"/>
                    <a:pt x="96188" y="7144"/>
                    <a:pt x="77414" y="714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185" name="Google Shape;185;p6"/>
            <p:cNvSpPr/>
            <p:nvPr/>
          </p:nvSpPr>
          <p:spPr>
            <a:xfrm>
              <a:off x="6170593" y="3013169"/>
              <a:ext cx="333375" cy="333375"/>
            </a:xfrm>
            <a:custGeom>
              <a:avLst/>
              <a:gdLst/>
              <a:ahLst/>
              <a:cxnLst/>
              <a:rect l="l" t="t" r="r" b="b"/>
              <a:pathLst>
                <a:path w="333375" h="333375" extrusionOk="0">
                  <a:moveTo>
                    <a:pt x="12723" y="328515"/>
                  </a:moveTo>
                  <a:cubicBezTo>
                    <a:pt x="16438" y="332239"/>
                    <a:pt x="21315" y="334097"/>
                    <a:pt x="26191" y="334097"/>
                  </a:cubicBezTo>
                  <a:cubicBezTo>
                    <a:pt x="31068" y="334097"/>
                    <a:pt x="35945" y="332239"/>
                    <a:pt x="39660" y="328515"/>
                  </a:cubicBezTo>
                  <a:lnTo>
                    <a:pt x="328515" y="39660"/>
                  </a:lnTo>
                  <a:cubicBezTo>
                    <a:pt x="335954" y="32221"/>
                    <a:pt x="335954" y="20162"/>
                    <a:pt x="328515" y="12723"/>
                  </a:cubicBezTo>
                  <a:cubicBezTo>
                    <a:pt x="321085" y="5284"/>
                    <a:pt x="309008" y="5284"/>
                    <a:pt x="301578" y="12723"/>
                  </a:cubicBezTo>
                  <a:lnTo>
                    <a:pt x="12723" y="301578"/>
                  </a:lnTo>
                  <a:cubicBezTo>
                    <a:pt x="5284" y="309017"/>
                    <a:pt x="5284" y="321076"/>
                    <a:pt x="12723" y="3285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186" name="Google Shape;186;p6"/>
            <p:cNvSpPr/>
            <p:nvPr/>
          </p:nvSpPr>
          <p:spPr>
            <a:xfrm>
              <a:off x="6058150" y="2993234"/>
              <a:ext cx="285750" cy="285750"/>
            </a:xfrm>
            <a:custGeom>
              <a:avLst/>
              <a:gdLst/>
              <a:ahLst/>
              <a:cxnLst/>
              <a:rect l="l" t="t" r="r" b="b"/>
              <a:pathLst>
                <a:path w="285750" h="285750" extrusionOk="0">
                  <a:moveTo>
                    <a:pt x="249114" y="12723"/>
                  </a:moveTo>
                  <a:lnTo>
                    <a:pt x="12723" y="249114"/>
                  </a:lnTo>
                  <a:cubicBezTo>
                    <a:pt x="5284" y="256553"/>
                    <a:pt x="5284" y="268612"/>
                    <a:pt x="12723" y="276051"/>
                  </a:cubicBezTo>
                  <a:cubicBezTo>
                    <a:pt x="16438" y="279775"/>
                    <a:pt x="21315" y="281633"/>
                    <a:pt x="26191" y="281633"/>
                  </a:cubicBezTo>
                  <a:cubicBezTo>
                    <a:pt x="31068" y="281633"/>
                    <a:pt x="35945" y="279775"/>
                    <a:pt x="39660" y="276051"/>
                  </a:cubicBezTo>
                  <a:lnTo>
                    <a:pt x="276051" y="39660"/>
                  </a:lnTo>
                  <a:cubicBezTo>
                    <a:pt x="283490" y="32221"/>
                    <a:pt x="283490" y="20162"/>
                    <a:pt x="276051" y="12723"/>
                  </a:cubicBezTo>
                  <a:cubicBezTo>
                    <a:pt x="268622" y="5284"/>
                    <a:pt x="256544" y="5284"/>
                    <a:pt x="249114" y="127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187" name="Google Shape;187;p6"/>
            <p:cNvSpPr/>
            <p:nvPr/>
          </p:nvSpPr>
          <p:spPr>
            <a:xfrm>
              <a:off x="6242992" y="3178076"/>
              <a:ext cx="285750" cy="285750"/>
            </a:xfrm>
            <a:custGeom>
              <a:avLst/>
              <a:gdLst/>
              <a:ahLst/>
              <a:cxnLst/>
              <a:rect l="l" t="t" r="r" b="b"/>
              <a:pathLst>
                <a:path w="285750" h="285750" extrusionOk="0">
                  <a:moveTo>
                    <a:pt x="249114" y="12723"/>
                  </a:moveTo>
                  <a:lnTo>
                    <a:pt x="12723" y="249124"/>
                  </a:lnTo>
                  <a:cubicBezTo>
                    <a:pt x="5284" y="256563"/>
                    <a:pt x="5284" y="268622"/>
                    <a:pt x="12723" y="276061"/>
                  </a:cubicBezTo>
                  <a:cubicBezTo>
                    <a:pt x="16438" y="279785"/>
                    <a:pt x="21315" y="281642"/>
                    <a:pt x="26191" y="281642"/>
                  </a:cubicBezTo>
                  <a:cubicBezTo>
                    <a:pt x="31068" y="281642"/>
                    <a:pt x="35945" y="279785"/>
                    <a:pt x="39660" y="276061"/>
                  </a:cubicBezTo>
                  <a:lnTo>
                    <a:pt x="276051" y="39660"/>
                  </a:lnTo>
                  <a:cubicBezTo>
                    <a:pt x="283490" y="32221"/>
                    <a:pt x="283490" y="20162"/>
                    <a:pt x="276051" y="12723"/>
                  </a:cubicBezTo>
                  <a:cubicBezTo>
                    <a:pt x="268622" y="5284"/>
                    <a:pt x="256544" y="5284"/>
                    <a:pt x="249114" y="127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grpSp>
      <p:sp>
        <p:nvSpPr>
          <p:cNvPr id="188" name="Google Shape;188;p6" descr="dinosaur outline"/>
          <p:cNvSpPr/>
          <p:nvPr/>
        </p:nvSpPr>
        <p:spPr>
          <a:xfrm>
            <a:off x="4946994" y="5307571"/>
            <a:ext cx="446307" cy="371026"/>
          </a:xfrm>
          <a:custGeom>
            <a:avLst/>
            <a:gdLst/>
            <a:ahLst/>
            <a:cxnLst/>
            <a:rect l="l" t="t" r="r" b="b"/>
            <a:pathLst>
              <a:path w="790575" h="657225" extrusionOk="0">
                <a:moveTo>
                  <a:pt x="580756" y="27384"/>
                </a:moveTo>
                <a:cubicBezTo>
                  <a:pt x="557873" y="40262"/>
                  <a:pt x="540574" y="59531"/>
                  <a:pt x="540574" y="83344"/>
                </a:cubicBezTo>
                <a:cubicBezTo>
                  <a:pt x="541766" y="112471"/>
                  <a:pt x="561134" y="130226"/>
                  <a:pt x="585817" y="136627"/>
                </a:cubicBezTo>
                <a:cubicBezTo>
                  <a:pt x="609873" y="142637"/>
                  <a:pt x="641260" y="139894"/>
                  <a:pt x="676005" y="132159"/>
                </a:cubicBezTo>
                <a:cubicBezTo>
                  <a:pt x="685334" y="165154"/>
                  <a:pt x="688052" y="189709"/>
                  <a:pt x="683744" y="206273"/>
                </a:cubicBezTo>
                <a:cubicBezTo>
                  <a:pt x="679046" y="224342"/>
                  <a:pt x="668007" y="235544"/>
                  <a:pt x="648323" y="245269"/>
                </a:cubicBezTo>
                <a:cubicBezTo>
                  <a:pt x="608955" y="264729"/>
                  <a:pt x="536090" y="273025"/>
                  <a:pt x="439671" y="297361"/>
                </a:cubicBezTo>
                <a:cubicBezTo>
                  <a:pt x="390465" y="314020"/>
                  <a:pt x="343457" y="339928"/>
                  <a:pt x="303349" y="362502"/>
                </a:cubicBezTo>
                <a:cubicBezTo>
                  <a:pt x="262739" y="385458"/>
                  <a:pt x="226905" y="403650"/>
                  <a:pt x="202446" y="403650"/>
                </a:cubicBezTo>
                <a:cubicBezTo>
                  <a:pt x="156481" y="403650"/>
                  <a:pt x="121083" y="389934"/>
                  <a:pt x="92912" y="363741"/>
                </a:cubicBezTo>
                <a:cubicBezTo>
                  <a:pt x="64740" y="337547"/>
                  <a:pt x="43873" y="298237"/>
                  <a:pt x="29810" y="246164"/>
                </a:cubicBezTo>
                <a:cubicBezTo>
                  <a:pt x="28752" y="241811"/>
                  <a:pt x="24269" y="238563"/>
                  <a:pt x="19800" y="238916"/>
                </a:cubicBezTo>
                <a:cubicBezTo>
                  <a:pt x="15332" y="239268"/>
                  <a:pt x="11416" y="243183"/>
                  <a:pt x="11058" y="247650"/>
                </a:cubicBezTo>
                <a:cubicBezTo>
                  <a:pt x="1369" y="335737"/>
                  <a:pt x="8543" y="401364"/>
                  <a:pt x="45288" y="451275"/>
                </a:cubicBezTo>
                <a:cubicBezTo>
                  <a:pt x="75501" y="492233"/>
                  <a:pt x="125204" y="521189"/>
                  <a:pt x="198279" y="543858"/>
                </a:cubicBezTo>
                <a:cubicBezTo>
                  <a:pt x="206445" y="568718"/>
                  <a:pt x="197975" y="594436"/>
                  <a:pt x="189052" y="612248"/>
                </a:cubicBezTo>
                <a:cubicBezTo>
                  <a:pt x="187270" y="615868"/>
                  <a:pt x="188025" y="620439"/>
                  <a:pt x="190838" y="623297"/>
                </a:cubicBezTo>
                <a:cubicBezTo>
                  <a:pt x="198547" y="631012"/>
                  <a:pt x="209043" y="633012"/>
                  <a:pt x="219709" y="634346"/>
                </a:cubicBezTo>
                <a:cubicBezTo>
                  <a:pt x="227607" y="635299"/>
                  <a:pt x="235593" y="635393"/>
                  <a:pt x="243224" y="635489"/>
                </a:cubicBezTo>
                <a:cubicBezTo>
                  <a:pt x="239128" y="645490"/>
                  <a:pt x="244581" y="650824"/>
                  <a:pt x="250368" y="654825"/>
                </a:cubicBezTo>
                <a:lnTo>
                  <a:pt x="365260" y="654825"/>
                </a:lnTo>
                <a:cubicBezTo>
                  <a:pt x="371315" y="654920"/>
                  <a:pt x="376379" y="648062"/>
                  <a:pt x="374487" y="642347"/>
                </a:cubicBezTo>
                <a:cubicBezTo>
                  <a:pt x="365837" y="616154"/>
                  <a:pt x="366153" y="600342"/>
                  <a:pt x="381631" y="567290"/>
                </a:cubicBezTo>
                <a:cubicBezTo>
                  <a:pt x="435595" y="566909"/>
                  <a:pt x="483509" y="560718"/>
                  <a:pt x="533432" y="539954"/>
                </a:cubicBezTo>
                <a:cubicBezTo>
                  <a:pt x="529812" y="553383"/>
                  <a:pt x="518117" y="563956"/>
                  <a:pt x="512894" y="574148"/>
                </a:cubicBezTo>
                <a:cubicBezTo>
                  <a:pt x="510967" y="587959"/>
                  <a:pt x="525038" y="593007"/>
                  <a:pt x="535515" y="597389"/>
                </a:cubicBezTo>
                <a:cubicBezTo>
                  <a:pt x="533686" y="602056"/>
                  <a:pt x="531750" y="606914"/>
                  <a:pt x="529264" y="611962"/>
                </a:cubicBezTo>
                <a:cubicBezTo>
                  <a:pt x="526445" y="617772"/>
                  <a:pt x="531449" y="625679"/>
                  <a:pt x="537896" y="625679"/>
                </a:cubicBezTo>
                <a:lnTo>
                  <a:pt x="652788" y="625679"/>
                </a:lnTo>
                <a:cubicBezTo>
                  <a:pt x="657776" y="625679"/>
                  <a:pt x="662312" y="621106"/>
                  <a:pt x="662313" y="616154"/>
                </a:cubicBezTo>
                <a:cubicBezTo>
                  <a:pt x="662313" y="595389"/>
                  <a:pt x="656007" y="564814"/>
                  <a:pt x="652788" y="539954"/>
                </a:cubicBezTo>
                <a:cubicBezTo>
                  <a:pt x="670388" y="504330"/>
                  <a:pt x="680487" y="480898"/>
                  <a:pt x="681065" y="427177"/>
                </a:cubicBezTo>
                <a:cubicBezTo>
                  <a:pt x="744899" y="379647"/>
                  <a:pt x="784301" y="281274"/>
                  <a:pt x="787920" y="191100"/>
                </a:cubicBezTo>
                <a:cubicBezTo>
                  <a:pt x="789768" y="145066"/>
                  <a:pt x="782346" y="100946"/>
                  <a:pt x="762323" y="66970"/>
                </a:cubicBezTo>
                <a:cubicBezTo>
                  <a:pt x="742300" y="33004"/>
                  <a:pt x="708864" y="9725"/>
                  <a:pt x="662909" y="7144"/>
                </a:cubicBezTo>
                <a:cubicBezTo>
                  <a:pt x="626440" y="7372"/>
                  <a:pt x="603235" y="15087"/>
                  <a:pt x="580756" y="27384"/>
                </a:cubicBezTo>
                <a:close/>
                <a:moveTo>
                  <a:pt x="662312" y="26194"/>
                </a:moveTo>
                <a:cubicBezTo>
                  <a:pt x="702202" y="28613"/>
                  <a:pt x="728653" y="47454"/>
                  <a:pt x="745951" y="76800"/>
                </a:cubicBezTo>
                <a:cubicBezTo>
                  <a:pt x="763342" y="106299"/>
                  <a:pt x="770615" y="146771"/>
                  <a:pt x="768870" y="190205"/>
                </a:cubicBezTo>
                <a:cubicBezTo>
                  <a:pt x="765383" y="277063"/>
                  <a:pt x="724766" y="374218"/>
                  <a:pt x="666480" y="414890"/>
                </a:cubicBezTo>
                <a:cubicBezTo>
                  <a:pt x="663962" y="416604"/>
                  <a:pt x="662356" y="419652"/>
                  <a:pt x="662312" y="422700"/>
                </a:cubicBezTo>
                <a:cubicBezTo>
                  <a:pt x="662312" y="479660"/>
                  <a:pt x="653787" y="495948"/>
                  <a:pt x="634631" y="534619"/>
                </a:cubicBezTo>
                <a:cubicBezTo>
                  <a:pt x="633825" y="536238"/>
                  <a:pt x="633512" y="538143"/>
                  <a:pt x="633738" y="539954"/>
                </a:cubicBezTo>
                <a:cubicBezTo>
                  <a:pt x="636595" y="563003"/>
                  <a:pt x="640833" y="588436"/>
                  <a:pt x="642073" y="606629"/>
                </a:cubicBezTo>
                <a:lnTo>
                  <a:pt x="551885" y="606629"/>
                </a:lnTo>
                <a:cubicBezTo>
                  <a:pt x="565536" y="572910"/>
                  <a:pt x="566470" y="544906"/>
                  <a:pt x="566470" y="519379"/>
                </a:cubicBezTo>
                <a:cubicBezTo>
                  <a:pt x="566413" y="512902"/>
                  <a:pt x="558231" y="508045"/>
                  <a:pt x="552481" y="511093"/>
                </a:cubicBezTo>
                <a:cubicBezTo>
                  <a:pt x="493099" y="542144"/>
                  <a:pt x="440651" y="548621"/>
                  <a:pt x="375082" y="548621"/>
                </a:cubicBezTo>
                <a:cubicBezTo>
                  <a:pt x="371510" y="548621"/>
                  <a:pt x="368014" y="550717"/>
                  <a:pt x="366451" y="553955"/>
                </a:cubicBezTo>
                <a:cubicBezTo>
                  <a:pt x="349528" y="588150"/>
                  <a:pt x="347461" y="610914"/>
                  <a:pt x="353354" y="635775"/>
                </a:cubicBezTo>
                <a:lnTo>
                  <a:pt x="261678" y="635775"/>
                </a:lnTo>
                <a:cubicBezTo>
                  <a:pt x="268169" y="608819"/>
                  <a:pt x="268145" y="580720"/>
                  <a:pt x="259594" y="546239"/>
                </a:cubicBezTo>
                <a:cubicBezTo>
                  <a:pt x="258750" y="542906"/>
                  <a:pt x="256026" y="540239"/>
                  <a:pt x="252749" y="539382"/>
                </a:cubicBezTo>
                <a:cubicBezTo>
                  <a:pt x="153138" y="515378"/>
                  <a:pt x="93162" y="484327"/>
                  <a:pt x="60468" y="439941"/>
                </a:cubicBezTo>
                <a:cubicBezTo>
                  <a:pt x="33628" y="403460"/>
                  <a:pt x="24814" y="355835"/>
                  <a:pt x="27428" y="292598"/>
                </a:cubicBezTo>
                <a:cubicBezTo>
                  <a:pt x="41099" y="326593"/>
                  <a:pt x="57161" y="356692"/>
                  <a:pt x="79815" y="377743"/>
                </a:cubicBezTo>
                <a:cubicBezTo>
                  <a:pt x="111504" y="407175"/>
                  <a:pt x="152633" y="422700"/>
                  <a:pt x="202446" y="422700"/>
                </a:cubicBezTo>
                <a:cubicBezTo>
                  <a:pt x="235454" y="422700"/>
                  <a:pt x="271775" y="401936"/>
                  <a:pt x="312576" y="378886"/>
                </a:cubicBezTo>
                <a:cubicBezTo>
                  <a:pt x="353300" y="355930"/>
                  <a:pt x="398127" y="329927"/>
                  <a:pt x="444435" y="315830"/>
                </a:cubicBezTo>
                <a:cubicBezTo>
                  <a:pt x="514809" y="293265"/>
                  <a:pt x="595182" y="291532"/>
                  <a:pt x="656657" y="262537"/>
                </a:cubicBezTo>
                <a:cubicBezTo>
                  <a:pt x="679373" y="251307"/>
                  <a:pt x="696046" y="234686"/>
                  <a:pt x="702197" y="211036"/>
                </a:cubicBezTo>
                <a:cubicBezTo>
                  <a:pt x="708349" y="187395"/>
                  <a:pt x="704901" y="157982"/>
                  <a:pt x="692672" y="118472"/>
                </a:cubicBezTo>
                <a:cubicBezTo>
                  <a:pt x="691181" y="113852"/>
                  <a:pt x="685742" y="110919"/>
                  <a:pt x="681064" y="112214"/>
                </a:cubicBezTo>
                <a:cubicBezTo>
                  <a:pt x="643871" y="121520"/>
                  <a:pt x="611782" y="123473"/>
                  <a:pt x="590580" y="118167"/>
                </a:cubicBezTo>
                <a:cubicBezTo>
                  <a:pt x="571963" y="113329"/>
                  <a:pt x="559804" y="100203"/>
                  <a:pt x="559623" y="83344"/>
                </a:cubicBezTo>
                <a:cubicBezTo>
                  <a:pt x="559623" y="69056"/>
                  <a:pt x="570827" y="54702"/>
                  <a:pt x="590281" y="43758"/>
                </a:cubicBezTo>
                <a:cubicBezTo>
                  <a:pt x="610126" y="31842"/>
                  <a:pt x="635109" y="25861"/>
                  <a:pt x="662312" y="26194"/>
                </a:cubicBezTo>
                <a:close/>
                <a:moveTo>
                  <a:pt x="654871" y="54769"/>
                </a:moveTo>
                <a:cubicBezTo>
                  <a:pt x="649611" y="54769"/>
                  <a:pt x="645346" y="59036"/>
                  <a:pt x="645346" y="64294"/>
                </a:cubicBezTo>
                <a:cubicBezTo>
                  <a:pt x="645346" y="69561"/>
                  <a:pt x="649611" y="73819"/>
                  <a:pt x="654871" y="73819"/>
                </a:cubicBezTo>
                <a:cubicBezTo>
                  <a:pt x="660132" y="73819"/>
                  <a:pt x="664396" y="69561"/>
                  <a:pt x="664396" y="64294"/>
                </a:cubicBezTo>
                <a:cubicBezTo>
                  <a:pt x="664396" y="59036"/>
                  <a:pt x="660132" y="54769"/>
                  <a:pt x="654871" y="54769"/>
                </a:cubicBezTo>
                <a:close/>
                <a:moveTo>
                  <a:pt x="219114" y="549764"/>
                </a:moveTo>
                <a:cubicBezTo>
                  <a:pt x="226626" y="551860"/>
                  <a:pt x="234067" y="554051"/>
                  <a:pt x="242033" y="556050"/>
                </a:cubicBezTo>
                <a:cubicBezTo>
                  <a:pt x="247323" y="579292"/>
                  <a:pt x="248824" y="598627"/>
                  <a:pt x="246796" y="616725"/>
                </a:cubicBezTo>
                <a:cubicBezTo>
                  <a:pt x="238461" y="616725"/>
                  <a:pt x="229722" y="616439"/>
                  <a:pt x="222091" y="615582"/>
                </a:cubicBezTo>
                <a:cubicBezTo>
                  <a:pt x="215678" y="614820"/>
                  <a:pt x="212767" y="612914"/>
                  <a:pt x="209589" y="611391"/>
                </a:cubicBezTo>
                <a:cubicBezTo>
                  <a:pt x="216908" y="594532"/>
                  <a:pt x="223095" y="573005"/>
                  <a:pt x="219114" y="549764"/>
                </a:cubicBezTo>
                <a:close/>
                <a:moveTo>
                  <a:pt x="545039" y="560147"/>
                </a:moveTo>
                <a:cubicBezTo>
                  <a:pt x="544303" y="566052"/>
                  <a:pt x="543321" y="572148"/>
                  <a:pt x="541765" y="578339"/>
                </a:cubicBezTo>
                <a:cubicBezTo>
                  <a:pt x="538881" y="579197"/>
                  <a:pt x="536380" y="577386"/>
                  <a:pt x="534026" y="576815"/>
                </a:cubicBezTo>
                <a:cubicBezTo>
                  <a:pt x="538067" y="571005"/>
                  <a:pt x="541884" y="565099"/>
                  <a:pt x="545039" y="56014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cxnSp>
        <p:nvCxnSpPr>
          <p:cNvPr id="189" name="Google Shape;189;p6"/>
          <p:cNvCxnSpPr/>
          <p:nvPr/>
        </p:nvCxnSpPr>
        <p:spPr>
          <a:xfrm>
            <a:off x="7804352" y="1204506"/>
            <a:ext cx="0" cy="4093388"/>
          </a:xfrm>
          <a:prstGeom prst="straightConnector1">
            <a:avLst/>
          </a:prstGeom>
          <a:noFill/>
          <a:ln w="63500" cap="rnd" cmpd="sng">
            <a:solidFill>
              <a:schemeClr val="accent1"/>
            </a:solidFill>
            <a:prstDash val="solid"/>
            <a:miter lim="800000"/>
            <a:headEnd type="none" w="sm" len="sm"/>
            <a:tailEnd type="none" w="sm" len="sm"/>
          </a:ln>
        </p:spPr>
      </p:cxnSp>
      <p:pic>
        <p:nvPicPr>
          <p:cNvPr id="190" name="Google Shape;190;p6"/>
          <p:cNvPicPr preferRelativeResize="0">
            <a:picLocks noGrp="1"/>
          </p:cNvPicPr>
          <p:nvPr>
            <p:ph type="pic" idx="2"/>
          </p:nvPr>
        </p:nvPicPr>
        <p:blipFill rotWithShape="1">
          <a:blip r:embed="rId3">
            <a:alphaModFix/>
          </a:blip>
          <a:srcRect l="3510" t="5377" r="3509" b="3432"/>
          <a:stretch/>
        </p:blipFill>
        <p:spPr>
          <a:xfrm>
            <a:off x="7802525" y="171450"/>
            <a:ext cx="4389475" cy="6477000"/>
          </a:xfrm>
          <a:prstGeom prst="rect">
            <a:avLst/>
          </a:prstGeom>
          <a:solidFill>
            <a:srgbClr val="F2F2F2"/>
          </a:solidFill>
          <a:ln>
            <a:noFill/>
          </a:ln>
        </p:spPr>
      </p:pic>
      <p:sp>
        <p:nvSpPr>
          <p:cNvPr id="15" name="Rectangle 14"/>
          <p:cNvSpPr/>
          <p:nvPr/>
        </p:nvSpPr>
        <p:spPr>
          <a:xfrm>
            <a:off x="7804352" y="6698912"/>
            <a:ext cx="4387648" cy="1590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7"/>
          <p:cNvSpPr txBox="1">
            <a:spLocks noGrp="1"/>
          </p:cNvSpPr>
          <p:nvPr>
            <p:ph type="title"/>
          </p:nvPr>
        </p:nvSpPr>
        <p:spPr>
          <a:xfrm>
            <a:off x="381000" y="381000"/>
            <a:ext cx="11473200" cy="54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3200"/>
              <a:buFont typeface="Twentieth Century"/>
              <a:buNone/>
            </a:pPr>
            <a:r>
              <a:rPr lang="en-US" dirty="0" smtClean="0"/>
              <a:t>Questionnaire(Sample of 60) </a:t>
            </a:r>
            <a:endParaRPr dirty="0"/>
          </a:p>
        </p:txBody>
      </p:sp>
      <p:graphicFrame>
        <p:nvGraphicFramePr>
          <p:cNvPr id="196" name="Google Shape;196;p7" descr="Donut Graph"/>
          <p:cNvGraphicFramePr/>
          <p:nvPr/>
        </p:nvGraphicFramePr>
        <p:xfrm>
          <a:off x="1525724" y="1368557"/>
          <a:ext cx="3567113" cy="3829915"/>
        </p:xfrm>
        <a:graphic>
          <a:graphicData uri="http://schemas.openxmlformats.org/drawingml/2006/chart">
            <c:chart xmlns:c="http://schemas.openxmlformats.org/drawingml/2006/chart" xmlns:r="http://schemas.openxmlformats.org/officeDocument/2006/relationships" r:id="rId3"/>
          </a:graphicData>
        </a:graphic>
      </p:graphicFrame>
      <p:sp>
        <p:nvSpPr>
          <p:cNvPr id="197" name="Google Shape;197;p7"/>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fld id="{00000000-1234-1234-1234-123412341234}" type="slidenum">
              <a:rPr lang="en-US"/>
              <a:t>7</a:t>
            </a:fld>
            <a:endParaRPr/>
          </a:p>
        </p:txBody>
      </p:sp>
      <p:graphicFrame>
        <p:nvGraphicFramePr>
          <p:cNvPr id="198" name="Google Shape;198;p7"/>
          <p:cNvGraphicFramePr/>
          <p:nvPr>
            <p:extLst>
              <p:ext uri="{D42A27DB-BD31-4B8C-83A1-F6EECF244321}">
                <p14:modId xmlns:p14="http://schemas.microsoft.com/office/powerpoint/2010/main" val="2697889051"/>
              </p:ext>
            </p:extLst>
          </p:nvPr>
        </p:nvGraphicFramePr>
        <p:xfrm>
          <a:off x="228751" y="1828800"/>
          <a:ext cx="3428849" cy="348270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9" name="Google Shape;199;p7"/>
          <p:cNvGraphicFramePr/>
          <p:nvPr/>
        </p:nvGraphicFramePr>
        <p:xfrm>
          <a:off x="4079944" y="1876426"/>
          <a:ext cx="3873432" cy="343508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00" name="Google Shape;200;p7"/>
          <p:cNvGraphicFramePr/>
          <p:nvPr/>
        </p:nvGraphicFramePr>
        <p:xfrm>
          <a:off x="8526646" y="1808393"/>
          <a:ext cx="3454399" cy="3591880"/>
        </p:xfrm>
        <a:graphic>
          <a:graphicData uri="http://schemas.openxmlformats.org/drawingml/2006/chart">
            <c:chart xmlns:c="http://schemas.openxmlformats.org/drawingml/2006/chart" xmlns:r="http://schemas.openxmlformats.org/officeDocument/2006/relationships" r:id="rId6"/>
          </a:graphicData>
        </a:graphic>
      </p:graphicFrame>
      <p:sp>
        <p:nvSpPr>
          <p:cNvPr id="8" name="Rectangle 7"/>
          <p:cNvSpPr/>
          <p:nvPr/>
        </p:nvSpPr>
        <p:spPr>
          <a:xfrm>
            <a:off x="7798665" y="6629400"/>
            <a:ext cx="4387648"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7"/>
          <p:cNvSpPr txBox="1">
            <a:spLocks noGrp="1"/>
          </p:cNvSpPr>
          <p:nvPr>
            <p:ph type="title"/>
          </p:nvPr>
        </p:nvSpPr>
        <p:spPr>
          <a:xfrm>
            <a:off x="381000" y="381000"/>
            <a:ext cx="11473200" cy="5334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3200"/>
              <a:buFont typeface="Twentieth Century"/>
              <a:buNone/>
            </a:pPr>
            <a:r>
              <a:rPr lang="en-US" dirty="0" smtClean="0"/>
              <a:t>Here we focused on two main sectors. </a:t>
            </a:r>
            <a:br>
              <a:rPr lang="en-US" dirty="0" smtClean="0"/>
            </a:br>
            <a:endParaRPr dirty="0"/>
          </a:p>
        </p:txBody>
      </p:sp>
      <p:graphicFrame>
        <p:nvGraphicFramePr>
          <p:cNvPr id="196" name="Google Shape;196;p7" descr="Donut Graph"/>
          <p:cNvGraphicFramePr/>
          <p:nvPr/>
        </p:nvGraphicFramePr>
        <p:xfrm>
          <a:off x="1525724" y="1368557"/>
          <a:ext cx="3567113" cy="3829915"/>
        </p:xfrm>
        <a:graphic>
          <a:graphicData uri="http://schemas.openxmlformats.org/drawingml/2006/chart">
            <c:chart xmlns:c="http://schemas.openxmlformats.org/drawingml/2006/chart" xmlns:r="http://schemas.openxmlformats.org/officeDocument/2006/relationships" r:id="rId3"/>
          </a:graphicData>
        </a:graphic>
      </p:graphicFrame>
      <p:sp>
        <p:nvSpPr>
          <p:cNvPr id="197" name="Google Shape;197;p7"/>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8" name="Rectangle 7"/>
          <p:cNvSpPr/>
          <p:nvPr/>
        </p:nvSpPr>
        <p:spPr>
          <a:xfrm>
            <a:off x="7798665" y="6629400"/>
            <a:ext cx="4387648"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914400" y="1110018"/>
            <a:ext cx="9906000" cy="3970318"/>
          </a:xfrm>
          <a:prstGeom prst="rect">
            <a:avLst/>
          </a:prstGeom>
          <a:noFill/>
        </p:spPr>
        <p:txBody>
          <a:bodyPr wrap="square" rtlCol="0">
            <a:spAutoFit/>
          </a:bodyPr>
          <a:lstStyle/>
          <a:p>
            <a:pPr marL="342900" indent="-342900">
              <a:buFont typeface="+mj-lt"/>
              <a:buAutoNum type="arabicPeriod"/>
            </a:pPr>
            <a:r>
              <a:rPr lang="en-SG" sz="2000" dirty="0" smtClean="0"/>
              <a:t>Rainfall at the moment.</a:t>
            </a:r>
          </a:p>
          <a:p>
            <a:endParaRPr lang="en-SG" sz="2000" dirty="0" smtClean="0"/>
          </a:p>
          <a:p>
            <a:pPr lvl="2"/>
            <a:r>
              <a:rPr lang="en-SG" sz="2000" dirty="0"/>
              <a:t> </a:t>
            </a:r>
            <a:r>
              <a:rPr lang="en-SG" sz="2000" dirty="0" smtClean="0"/>
              <a:t>Here we consider rainfall condition data and duration of rainfall. Then, calculate occurrence probability of landslide because of rainfall(Using machine learning model)</a:t>
            </a:r>
          </a:p>
          <a:p>
            <a:pPr lvl="2"/>
            <a:endParaRPr lang="en-SG" sz="2000" dirty="0"/>
          </a:p>
          <a:p>
            <a:pPr marL="342900" lvl="2" indent="-342900">
              <a:buAutoNum type="arabicPeriod" startAt="2"/>
            </a:pPr>
            <a:r>
              <a:rPr lang="en-SG" sz="2000" dirty="0" smtClean="0"/>
              <a:t>Conditions of the land.</a:t>
            </a:r>
          </a:p>
          <a:p>
            <a:pPr lvl="2"/>
            <a:endParaRPr lang="en-SG" sz="2000" dirty="0"/>
          </a:p>
          <a:p>
            <a:pPr lvl="2"/>
            <a:r>
              <a:rPr lang="en-SG" sz="2000" dirty="0" smtClean="0"/>
              <a:t>Here we considered whether the landslides causative factors related to surface. And, checked whether those factors met the relevant condition to cause a landslide by the use of susceptibility map(</a:t>
            </a:r>
            <a:r>
              <a:rPr lang="en-SG" sz="2000" dirty="0" err="1" smtClean="0"/>
              <a:t>WoE</a:t>
            </a:r>
            <a:r>
              <a:rPr lang="en-SG" sz="2000" dirty="0" smtClean="0"/>
              <a:t> model)</a:t>
            </a:r>
          </a:p>
          <a:p>
            <a:pPr lvl="2"/>
            <a:endParaRPr lang="en-SG" dirty="0" smtClean="0"/>
          </a:p>
          <a:p>
            <a:pPr lvl="2"/>
            <a:endParaRPr lang="en-SG" dirty="0"/>
          </a:p>
          <a:p>
            <a:pPr lvl="2"/>
            <a:r>
              <a:rPr lang="en-SG" sz="2400" dirty="0" smtClean="0"/>
              <a:t>Using conditional probability of above sectors, </a:t>
            </a:r>
            <a:r>
              <a:rPr lang="en-SG" sz="2400" dirty="0"/>
              <a:t>w</a:t>
            </a:r>
            <a:r>
              <a:rPr lang="en-SG" sz="2400" dirty="0" smtClean="0"/>
              <a:t>e predict the final risk.</a:t>
            </a:r>
            <a:endParaRPr lang="en-SG" sz="2400" dirty="0"/>
          </a:p>
        </p:txBody>
      </p:sp>
    </p:spTree>
    <p:extLst>
      <p:ext uri="{BB962C8B-B14F-4D97-AF65-F5344CB8AC3E}">
        <p14:creationId xmlns:p14="http://schemas.microsoft.com/office/powerpoint/2010/main" val="3710827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7"/>
          <p:cNvSpPr txBox="1">
            <a:spLocks noGrp="1"/>
          </p:cNvSpPr>
          <p:nvPr>
            <p:ph type="title"/>
          </p:nvPr>
        </p:nvSpPr>
        <p:spPr>
          <a:xfrm>
            <a:off x="381000" y="381000"/>
            <a:ext cx="11473200" cy="5334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3200"/>
              <a:buFont typeface="Twentieth Century"/>
              <a:buNone/>
            </a:pPr>
            <a:r>
              <a:rPr lang="en-US" dirty="0" smtClean="0"/>
              <a:t>Factors We Considered </a:t>
            </a:r>
            <a:br>
              <a:rPr lang="en-US" dirty="0" smtClean="0"/>
            </a:br>
            <a:endParaRPr dirty="0"/>
          </a:p>
        </p:txBody>
      </p:sp>
      <p:graphicFrame>
        <p:nvGraphicFramePr>
          <p:cNvPr id="196" name="Google Shape;196;p7" descr="Donut Graph"/>
          <p:cNvGraphicFramePr/>
          <p:nvPr/>
        </p:nvGraphicFramePr>
        <p:xfrm>
          <a:off x="1525724" y="1368557"/>
          <a:ext cx="3567113" cy="3829915"/>
        </p:xfrm>
        <a:graphic>
          <a:graphicData uri="http://schemas.openxmlformats.org/drawingml/2006/chart">
            <c:chart xmlns:c="http://schemas.openxmlformats.org/drawingml/2006/chart" xmlns:r="http://schemas.openxmlformats.org/officeDocument/2006/relationships" r:id="rId3"/>
          </a:graphicData>
        </a:graphic>
      </p:graphicFrame>
      <p:sp>
        <p:nvSpPr>
          <p:cNvPr id="197" name="Google Shape;197;p7"/>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8" name="Rectangle 7"/>
          <p:cNvSpPr/>
          <p:nvPr/>
        </p:nvSpPr>
        <p:spPr>
          <a:xfrm>
            <a:off x="7798665" y="6629400"/>
            <a:ext cx="4387648"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914400" y="1110018"/>
            <a:ext cx="9906000" cy="3477875"/>
          </a:xfrm>
          <a:prstGeom prst="rect">
            <a:avLst/>
          </a:prstGeom>
          <a:noFill/>
        </p:spPr>
        <p:txBody>
          <a:bodyPr wrap="square" rtlCol="0">
            <a:spAutoFit/>
          </a:bodyPr>
          <a:lstStyle/>
          <a:p>
            <a:pPr marL="342900" indent="-342900">
              <a:buFont typeface="+mj-lt"/>
              <a:buAutoNum type="arabicPeriod"/>
            </a:pPr>
            <a:r>
              <a:rPr lang="en-SG" sz="2000" dirty="0" smtClean="0"/>
              <a:t>Landslide Inventory Locations</a:t>
            </a:r>
          </a:p>
          <a:p>
            <a:pPr marL="342900" indent="-342900">
              <a:buFont typeface="+mj-lt"/>
              <a:buAutoNum type="arabicPeriod"/>
            </a:pPr>
            <a:r>
              <a:rPr lang="en-SG" sz="2000" dirty="0" smtClean="0"/>
              <a:t>Digital Elevation Model of </a:t>
            </a:r>
            <a:r>
              <a:rPr lang="en-SG" sz="2000" dirty="0" err="1" smtClean="0"/>
              <a:t>Badulla</a:t>
            </a:r>
            <a:r>
              <a:rPr lang="en-SG" sz="2000" dirty="0" smtClean="0"/>
              <a:t> District</a:t>
            </a:r>
          </a:p>
          <a:p>
            <a:pPr marL="342900" indent="-342900">
              <a:buFont typeface="+mj-lt"/>
              <a:buAutoNum type="arabicPeriod"/>
            </a:pPr>
            <a:r>
              <a:rPr lang="en-SG" sz="2000" dirty="0" smtClean="0"/>
              <a:t>Slope data</a:t>
            </a:r>
          </a:p>
          <a:p>
            <a:pPr marL="342900" indent="-342900">
              <a:buFont typeface="+mj-lt"/>
              <a:buAutoNum type="arabicPeriod"/>
            </a:pPr>
            <a:r>
              <a:rPr lang="en-SG" sz="2000" dirty="0" smtClean="0"/>
              <a:t>Curvature data</a:t>
            </a:r>
          </a:p>
          <a:p>
            <a:pPr marL="342900" indent="-342900">
              <a:buFont typeface="+mj-lt"/>
              <a:buAutoNum type="arabicPeriod"/>
            </a:pPr>
            <a:r>
              <a:rPr lang="en-SG" sz="2000" dirty="0" smtClean="0"/>
              <a:t>Distance to stream data</a:t>
            </a:r>
          </a:p>
          <a:p>
            <a:pPr marL="342900" indent="-342900">
              <a:buFont typeface="+mj-lt"/>
              <a:buAutoNum type="arabicPeriod"/>
            </a:pPr>
            <a:r>
              <a:rPr lang="en-SG" sz="2000" dirty="0" smtClean="0"/>
              <a:t>Lithological data</a:t>
            </a:r>
          </a:p>
          <a:p>
            <a:pPr marL="342900" indent="-342900">
              <a:buFont typeface="+mj-lt"/>
              <a:buAutoNum type="arabicPeriod"/>
            </a:pPr>
            <a:r>
              <a:rPr lang="en-SG" sz="2000" dirty="0" smtClean="0"/>
              <a:t>Rainfall data</a:t>
            </a:r>
          </a:p>
          <a:p>
            <a:pPr marL="342900" indent="-342900">
              <a:buFont typeface="+mj-lt"/>
              <a:buAutoNum type="arabicPeriod"/>
            </a:pPr>
            <a:r>
              <a:rPr lang="en-SG" sz="2000" dirty="0" err="1" smtClean="0"/>
              <a:t>Landuse</a:t>
            </a:r>
            <a:r>
              <a:rPr lang="en-SG" sz="2000" dirty="0" smtClean="0"/>
              <a:t> data</a:t>
            </a:r>
          </a:p>
          <a:p>
            <a:endParaRPr lang="en-SG" sz="2000" dirty="0" smtClean="0"/>
          </a:p>
          <a:p>
            <a:pPr marL="342900" indent="-342900">
              <a:buFont typeface="+mj-lt"/>
              <a:buAutoNum type="arabicPeriod"/>
            </a:pPr>
            <a:endParaRPr lang="en-SG" sz="2000" dirty="0"/>
          </a:p>
          <a:p>
            <a:pPr marL="342900" lvl="2" indent="-342900">
              <a:buAutoNum type="arabicPeriod" startAt="2"/>
            </a:pPr>
            <a:endParaRPr lang="en-SG" sz="2000" dirty="0"/>
          </a:p>
        </p:txBody>
      </p:sp>
    </p:spTree>
    <p:extLst>
      <p:ext uri="{BB962C8B-B14F-4D97-AF65-F5344CB8AC3E}">
        <p14:creationId xmlns:p14="http://schemas.microsoft.com/office/powerpoint/2010/main" val="2890915623"/>
      </p:ext>
    </p:extLst>
  </p:cSld>
  <p:clrMapOvr>
    <a:masterClrMapping/>
  </p:clrMapOvr>
</p:sld>
</file>

<file path=ppt/theme/theme1.xml><?xml version="1.0" encoding="utf-8"?>
<a:theme xmlns:a="http://schemas.openxmlformats.org/drawingml/2006/main" name="Office Theme">
  <a:themeElements>
    <a:clrScheme name="Custom 153">
      <a:dk1>
        <a:srgbClr val="000000"/>
      </a:dk1>
      <a:lt1>
        <a:srgbClr val="FFFFFF"/>
      </a:lt1>
      <a:dk2>
        <a:srgbClr val="44546A"/>
      </a:dk2>
      <a:lt2>
        <a:srgbClr val="E7E6E6"/>
      </a:lt2>
      <a:accent1>
        <a:srgbClr val="00B0F0"/>
      </a:accent1>
      <a:accent2>
        <a:srgbClr val="0B6CD9"/>
      </a:accent2>
      <a:accent3>
        <a:srgbClr val="0C3DF8"/>
      </a:accent3>
      <a:accent4>
        <a:srgbClr val="F2194A"/>
      </a:accent4>
      <a:accent5>
        <a:srgbClr val="0CF8B6"/>
      </a:accent5>
      <a:accent6>
        <a:srgbClr val="BDB313"/>
      </a:accent6>
      <a:hlink>
        <a:srgbClr val="00B0F0"/>
      </a:hlink>
      <a:folHlink>
        <a:srgbClr val="00B0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53">
    <a:dk1>
      <a:srgbClr val="000000"/>
    </a:dk1>
    <a:lt1>
      <a:srgbClr val="FFFFFF"/>
    </a:lt1>
    <a:dk2>
      <a:srgbClr val="44546A"/>
    </a:dk2>
    <a:lt2>
      <a:srgbClr val="E7E6E6"/>
    </a:lt2>
    <a:accent1>
      <a:srgbClr val="00B0F0"/>
    </a:accent1>
    <a:accent2>
      <a:srgbClr val="0B6CD9"/>
    </a:accent2>
    <a:accent3>
      <a:srgbClr val="0C3DF8"/>
    </a:accent3>
    <a:accent4>
      <a:srgbClr val="F2194A"/>
    </a:accent4>
    <a:accent5>
      <a:srgbClr val="0CF8B6"/>
    </a:accent5>
    <a:accent6>
      <a:srgbClr val="BDB313"/>
    </a:accent6>
    <a:hlink>
      <a:srgbClr val="00B0F0"/>
    </a:hlink>
    <a:folHlink>
      <a:srgbClr val="00B0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Custom 153">
    <a:dk1>
      <a:srgbClr val="000000"/>
    </a:dk1>
    <a:lt1>
      <a:srgbClr val="FFFFFF"/>
    </a:lt1>
    <a:dk2>
      <a:srgbClr val="44546A"/>
    </a:dk2>
    <a:lt2>
      <a:srgbClr val="E7E6E6"/>
    </a:lt2>
    <a:accent1>
      <a:srgbClr val="00B0F0"/>
    </a:accent1>
    <a:accent2>
      <a:srgbClr val="0B6CD9"/>
    </a:accent2>
    <a:accent3>
      <a:srgbClr val="0C3DF8"/>
    </a:accent3>
    <a:accent4>
      <a:srgbClr val="F2194A"/>
    </a:accent4>
    <a:accent5>
      <a:srgbClr val="0CF8B6"/>
    </a:accent5>
    <a:accent6>
      <a:srgbClr val="BDB313"/>
    </a:accent6>
    <a:hlink>
      <a:srgbClr val="00B0F0"/>
    </a:hlink>
    <a:folHlink>
      <a:srgbClr val="00B0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594</TotalTime>
  <Words>990</Words>
  <Application>Microsoft Office PowerPoint</Application>
  <PresentationFormat>Custom</PresentationFormat>
  <Paragraphs>281</Paragraphs>
  <Slides>23</Slides>
  <Notes>23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Arial</vt:lpstr>
      <vt:lpstr>Lucida Sans Typewriter</vt:lpstr>
      <vt:lpstr>Wingdings</vt:lpstr>
      <vt:lpstr>Twentieth Century</vt:lpstr>
      <vt:lpstr>Times New Roman</vt:lpstr>
      <vt:lpstr>Lucida Sans</vt:lpstr>
      <vt:lpstr>Overpass</vt:lpstr>
      <vt:lpstr>Calibri</vt:lpstr>
      <vt:lpstr>Helvetica Neue</vt:lpstr>
      <vt:lpstr>Open Sans</vt:lpstr>
      <vt:lpstr>Office Theme</vt:lpstr>
      <vt:lpstr>Siren: Landslide Threat Alert Application</vt:lpstr>
      <vt:lpstr>The Challenge</vt:lpstr>
      <vt:lpstr>Why?</vt:lpstr>
      <vt:lpstr>Why?</vt:lpstr>
      <vt:lpstr>Objectives</vt:lpstr>
      <vt:lpstr>Study Area</vt:lpstr>
      <vt:lpstr>Questionnaire(Sample of 60) </vt:lpstr>
      <vt:lpstr>Here we focused on two main sectors.  </vt:lpstr>
      <vt:lpstr>Factors We Considered  </vt:lpstr>
      <vt:lpstr>PowerPoint Presentation</vt:lpstr>
      <vt:lpstr>PowerPoint Presentation</vt:lpstr>
      <vt:lpstr>Data Collection</vt:lpstr>
      <vt:lpstr>Landslide Causative Factors</vt:lpstr>
      <vt:lpstr>I</vt:lpstr>
      <vt:lpstr>Inventory Map</vt:lpstr>
      <vt:lpstr>Weight of Evidence</vt:lpstr>
      <vt:lpstr>Risk Map Module</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Siren: Landslide Threat Alert Application</dc:title>
  <dc:creator>acer</dc:creator>
  <cp:lastModifiedBy>HP</cp:lastModifiedBy>
  <cp:revision>31</cp:revision>
  <dcterms:created xsi:type="dcterms:W3CDTF">2021-10-01T16:29:07Z</dcterms:created>
  <dcterms:modified xsi:type="dcterms:W3CDTF">2021-10-08T08:38:06Z</dcterms:modified>
</cp:coreProperties>
</file>